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300" r:id="rId24"/>
    <p:sldId id="30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C67B8-A345-43F2-BFE7-60BE1B5ACFA2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00929-80B5-4CB3-8615-0808458CC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6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Roman\Desktop\Sizikova.%20Zima%20v%20kartinah%20hydozhnikov\&#1055;.&#1048;.%20&#1063;&#1072;&#1081;&#1082;&#1086;&#1074;&#1089;&#1082;&#1080;&#1081;%20&#1044;&#1077;&#1082;&#1072;&#1073;&#1088;&#110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07" y="0"/>
            <a:ext cx="912878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6000" y="1785927"/>
            <a:ext cx="457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Зима в картинах</a:t>
            </a:r>
            <a:br>
              <a:rPr lang="ru-RU" sz="3200" b="1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200" b="1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русских художников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9058" y="3786190"/>
            <a:ext cx="3929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П.И. Чайковский Декабр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Шильдер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А. Н. Ручей в лесу. 1906</a:t>
            </a:r>
          </a:p>
        </p:txBody>
      </p:sp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639" y="1259356"/>
            <a:ext cx="7789137" cy="5210411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71480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Каменев Л. Л. Зимний пейзаж. 1871</a:t>
            </a:r>
          </a:p>
        </p:txBody>
      </p:sp>
      <p:pic>
        <p:nvPicPr>
          <p:cNvPr id="6" name="Рисунок 5" descr="Рисунок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729" y="1411346"/>
            <a:ext cx="8575803" cy="5061315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00042"/>
            <a:ext cx="7000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Колесников С. Ф. Зимний пейзаж. 1915</a:t>
            </a:r>
          </a:p>
        </p:txBody>
      </p:sp>
      <p:pic>
        <p:nvPicPr>
          <p:cNvPr id="6" name="Рисунок 5" descr="Рисунок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599" y="1370508"/>
            <a:ext cx="8331530" cy="4903373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642919"/>
            <a:ext cx="7358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Кондратенко Г. П. Зимний пейзаж с церковью. 1880-е</a:t>
            </a:r>
          </a:p>
        </p:txBody>
      </p:sp>
      <p:pic>
        <p:nvPicPr>
          <p:cNvPr id="6" name="Рисунок 5" descr="Рисунок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3563" y="1396610"/>
            <a:ext cx="8330818" cy="4903776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571480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Колесников С. Ф. Зима. Околица. 1907</a:t>
            </a:r>
          </a:p>
        </p:txBody>
      </p:sp>
      <p:pic>
        <p:nvPicPr>
          <p:cNvPr id="6" name="Рисунок 5" descr="Рисунок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959" y="1382006"/>
            <a:ext cx="8278345" cy="4971387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642919"/>
            <a:ext cx="7000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Крыжицкий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К.Я. Зимний пейзаж со стогами. 1910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2214" y="1500175"/>
            <a:ext cx="8281544" cy="4874546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642918"/>
            <a:ext cx="7358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Клевер Ю. Ю. Зимний пейзаж. 1881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69" y="1464360"/>
            <a:ext cx="8260058" cy="4862530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857232"/>
            <a:ext cx="6858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Крымов Н. П. Зимний день. 1913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903775"/>
            <a:ext cx="7715304" cy="3933404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642918"/>
            <a:ext cx="6715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Кондратенко Г. П. Зимний вечер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7343" y="1455998"/>
            <a:ext cx="8334308" cy="4915825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785795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Куинджи А. И. Пятна лунного света в лесу. Зима.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1898-1908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3766" y="1828680"/>
            <a:ext cx="7752390" cy="4529945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598" y="135324"/>
            <a:ext cx="8786874" cy="65901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428605"/>
            <a:ext cx="70009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Васнецов А. М. Зимний сон (Зима). 1908-1914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5586" y="1099491"/>
            <a:ext cx="7493032" cy="5303401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428605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Кустодиев Б. М. Зима. Масленичное гулянье. 1919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9186" y="1195992"/>
            <a:ext cx="8294934" cy="5228839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571481"/>
            <a:ext cx="7358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Юон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К. Ф. Волшебница-зима. </a:t>
            </a:r>
            <a:r>
              <a:rPr lang="ru-RU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Лигачево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  <a:b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Московская губерния. 1912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8920" y="1502506"/>
            <a:ext cx="8451965" cy="4975334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714356"/>
            <a:ext cx="5857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Шишкин И. И. Первый снег. 1875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405" y="1565446"/>
            <a:ext cx="8292008" cy="4808659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7" y="785794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Юон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К. Ф. Русская зима. </a:t>
            </a:r>
            <a:r>
              <a:rPr lang="ru-RU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Лигачево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1947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5585" y="1534574"/>
            <a:ext cx="8363248" cy="4845324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284" y="116632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9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571480"/>
            <a:ext cx="6715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Пелевин И. А. Дети в санях. 1870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579" y="1274890"/>
            <a:ext cx="8032035" cy="5225944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  <a:gradFill flip="none" rotWithShape="1">
            <a:gsLst>
              <a:gs pos="0">
                <a:srgbClr val="A50021">
                  <a:tint val="66000"/>
                  <a:satMod val="160000"/>
                  <a:alpha val="36000"/>
                </a:srgbClr>
              </a:gs>
              <a:gs pos="50000">
                <a:srgbClr val="A50021">
                  <a:tint val="44500"/>
                  <a:satMod val="160000"/>
                </a:srgbClr>
              </a:gs>
              <a:gs pos="100000">
                <a:srgbClr val="A50021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</p:pic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785" y="1232852"/>
            <a:ext cx="8341253" cy="51155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71604" y="214290"/>
            <a:ext cx="64294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Шильдер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А. Н. Зимний лес. 1904</a:t>
            </a:r>
            <a:b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endParaRPr lang="ru-RU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advClick="0" advTm="6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5786" y="357167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Клевер Ю. Ю. Зимний пейзаж с рекой и домами. 1914</a:t>
            </a:r>
          </a:p>
        </p:txBody>
      </p:sp>
      <p:pic>
        <p:nvPicPr>
          <p:cNvPr id="5" name="Рисунок 4" descr="Рисунок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5086" y="1060703"/>
            <a:ext cx="4420054" cy="5408475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00166" y="642918"/>
            <a:ext cx="64294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Вещилов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К. А. Зимний пейзаж. 1917</a:t>
            </a:r>
          </a:p>
        </p:txBody>
      </p:sp>
      <p:pic>
        <p:nvPicPr>
          <p:cNvPr id="5" name="Рисунок 4" descr="Рисунок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1371" y="1458183"/>
            <a:ext cx="8050943" cy="4757513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0100" y="571481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Горбатов К. И. Зимний пейзаж с церковью. 1925</a:t>
            </a:r>
          </a:p>
        </p:txBody>
      </p:sp>
      <p:pic>
        <p:nvPicPr>
          <p:cNvPr id="5" name="Рисунок 4" descr="Рисунок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301" y="1458137"/>
            <a:ext cx="8371379" cy="4966696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1538" y="5000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Егорнов А. С. Зима. 1895</a:t>
            </a:r>
          </a:p>
        </p:txBody>
      </p:sp>
      <p:pic>
        <p:nvPicPr>
          <p:cNvPr id="5" name="Рисунок 4" descr="Рисунок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728" y="1425101"/>
            <a:ext cx="8331114" cy="4933471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4348" y="642918"/>
            <a:ext cx="8001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Дубовской</a:t>
            </a:r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Н. Н. В обители. Троице-Сергиева лавра. 1917</a:t>
            </a:r>
          </a:p>
        </p:txBody>
      </p:sp>
      <p:pic>
        <p:nvPicPr>
          <p:cNvPr id="5" name="Рисунок 4" descr="Рисунок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512" y="1539000"/>
            <a:ext cx="8230714" cy="4822467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688" y="128016"/>
            <a:ext cx="8802624" cy="66019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14480" y="571480"/>
            <a:ext cx="5715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Жуковский С. Ю. Зима</a:t>
            </a:r>
          </a:p>
        </p:txBody>
      </p:sp>
      <p:pic>
        <p:nvPicPr>
          <p:cNvPr id="5" name="Рисунок 4" descr="Рисунок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306" y="1457760"/>
            <a:ext cx="8516083" cy="4940568"/>
          </a:xfrm>
          <a:prstGeom prst="rect">
            <a:avLst/>
          </a:prstGeom>
        </p:spPr>
      </p:pic>
    </p:spTree>
  </p:cSld>
  <p:clrMapOvr>
    <a:masterClrMapping/>
  </p:clrMapOvr>
  <p:transition advClick="0" advTm="6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230</Words>
  <Application>Microsoft Office PowerPoint</Application>
  <PresentationFormat>Экран (4:3)</PresentationFormat>
  <Paragraphs>26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Roman</dc:creator>
  <cp:lastModifiedBy>Наташа</cp:lastModifiedBy>
  <cp:revision>19</cp:revision>
  <dcterms:created xsi:type="dcterms:W3CDTF">2011-12-27T18:21:20Z</dcterms:created>
  <dcterms:modified xsi:type="dcterms:W3CDTF">2019-12-04T07:00:39Z</dcterms:modified>
</cp:coreProperties>
</file>