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6" r:id="rId3"/>
    <p:sldId id="260" r:id="rId4"/>
    <p:sldId id="263" r:id="rId5"/>
    <p:sldId id="282" r:id="rId6"/>
    <p:sldId id="279" r:id="rId7"/>
    <p:sldId id="270" r:id="rId8"/>
    <p:sldId id="273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 varScale="1">
        <p:scale>
          <a:sx n="80" d="100"/>
          <a:sy n="80" d="100"/>
        </p:scale>
        <p:origin x="-15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6.jpe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8244408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для учащихся 3-х классов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en-US" dirty="0" smtClean="0"/>
              <a:t>My </a:t>
            </a:r>
            <a:r>
              <a:rPr lang="en-US" dirty="0" err="1" smtClean="0"/>
              <a:t>favourite</a:t>
            </a:r>
            <a:r>
              <a:rPr lang="en-US" dirty="0" smtClean="0"/>
              <a:t> food</a:t>
            </a:r>
            <a:r>
              <a:rPr lang="ru-RU" dirty="0" smtClean="0"/>
              <a:t>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1400" dirty="0" smtClean="0"/>
              <a:t>(УМК Н.И. Быковой, Дж. Дули "</a:t>
            </a:r>
            <a:r>
              <a:rPr lang="en-US" sz="1400" dirty="0" smtClean="0"/>
              <a:t>Spotlight" 3</a:t>
            </a:r>
            <a:r>
              <a:rPr lang="ru-RU" sz="1400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ru-RU" dirty="0" smtClean="0"/>
              <a:t>Подготовила:</a:t>
            </a:r>
          </a:p>
          <a:p>
            <a:pPr algn="r">
              <a:buNone/>
            </a:pPr>
            <a:r>
              <a:rPr lang="ru-RU" dirty="0" smtClean="0"/>
              <a:t>Учитель английского языка </a:t>
            </a:r>
          </a:p>
          <a:p>
            <a:pPr algn="r">
              <a:buNone/>
            </a:pPr>
            <a:r>
              <a:rPr lang="ru-RU" dirty="0" smtClean="0"/>
              <a:t>ГБОУ СОШ №262</a:t>
            </a:r>
          </a:p>
          <a:p>
            <a:pPr algn="r">
              <a:buNone/>
            </a:pPr>
            <a:r>
              <a:rPr lang="ru-RU" dirty="0" smtClean="0"/>
              <a:t>Левчук Оксана Васильевна</a:t>
            </a:r>
            <a:endParaRPr lang="ru-RU" dirty="0"/>
          </a:p>
        </p:txBody>
      </p:sp>
      <p:pic>
        <p:nvPicPr>
          <p:cNvPr id="4" name="Содержимое 3" descr="set-funny-breakfast-food-icons-cartoon-face-food-emoji-funny-food-concept-vector-illustration-968222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23861" cy="2492896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       b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b="1" dirty="0" smtClean="0"/>
              <a:t>sc</a:t>
            </a:r>
            <a:r>
              <a:rPr lang="en-US" b="1" dirty="0" smtClean="0">
                <a:solidFill>
                  <a:srgbClr val="FF0000"/>
                </a:solidFill>
              </a:rPr>
              <a:t>u</a:t>
            </a:r>
            <a:r>
              <a:rPr lang="en-US" b="1" dirty="0" smtClean="0"/>
              <a:t>its, </a:t>
            </a:r>
          </a:p>
          <a:p>
            <a:r>
              <a:rPr lang="en-US" b="1" dirty="0" smtClean="0"/>
              <a:t>          p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dirty="0" smtClean="0"/>
              <a:t>t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t</a:t>
            </a:r>
            <a:r>
              <a:rPr lang="en-US" b="1" dirty="0" smtClean="0">
                <a:solidFill>
                  <a:srgbClr val="FF0000"/>
                </a:solidFill>
              </a:rPr>
              <a:t>oe</a:t>
            </a:r>
            <a:r>
              <a:rPr lang="en-US" b="1" dirty="0" smtClean="0"/>
              <a:t>s, </a:t>
            </a:r>
          </a:p>
          <a:p>
            <a:r>
              <a:rPr lang="en-US" b="1" dirty="0" smtClean="0"/>
              <a:t>              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/>
              <a:t>opc</a:t>
            </a:r>
            <a:r>
              <a:rPr lang="en-US" b="1" dirty="0" smtClean="0">
                <a:solidFill>
                  <a:srgbClr val="FF0000"/>
                </a:solidFill>
              </a:rPr>
              <a:t>or</a:t>
            </a:r>
            <a:r>
              <a:rPr lang="en-US" b="1" dirty="0" smtClean="0"/>
              <a:t>n,</a:t>
            </a:r>
          </a:p>
          <a:p>
            <a:r>
              <a:rPr lang="en-US" b="1" dirty="0" smtClean="0"/>
              <a:t>                      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b="1" dirty="0" smtClean="0"/>
              <a:t>o</a:t>
            </a:r>
            <a:r>
              <a:rPr lang="en-US" b="1" dirty="0" smtClean="0">
                <a:solidFill>
                  <a:srgbClr val="FF0000"/>
                </a:solidFill>
              </a:rPr>
              <a:t>k</a:t>
            </a:r>
            <a:r>
              <a:rPr lang="en-US" b="1" dirty="0" smtClean="0"/>
              <a:t>e, </a:t>
            </a:r>
          </a:p>
          <a:p>
            <a:r>
              <a:rPr lang="en-US" b="1" dirty="0" smtClean="0"/>
              <a:t>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/>
              <a:t>e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t, </a:t>
            </a:r>
          </a:p>
          <a:p>
            <a:r>
              <a:rPr lang="en-US" b="1" dirty="0" smtClean="0"/>
              <a:t>                                      r</a:t>
            </a:r>
            <a:r>
              <a:rPr lang="en-US" b="1" dirty="0" smtClean="0">
                <a:solidFill>
                  <a:srgbClr val="FF0000"/>
                </a:solidFill>
              </a:rPr>
              <a:t>ic</a:t>
            </a:r>
            <a:r>
              <a:rPr lang="en-US" b="1" dirty="0" smtClean="0"/>
              <a:t>e,         </a:t>
            </a:r>
          </a:p>
          <a:p>
            <a:r>
              <a:rPr lang="en-US" b="1" dirty="0" smtClean="0"/>
              <a:t> 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/>
              <a:t>a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t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, </a:t>
            </a:r>
          </a:p>
          <a:p>
            <a:r>
              <a:rPr lang="en-US" b="1" dirty="0" smtClean="0"/>
              <a:t>                                               s</a:t>
            </a:r>
            <a:r>
              <a:rPr lang="en-US" b="1" dirty="0" smtClean="0">
                <a:solidFill>
                  <a:srgbClr val="FF0000"/>
                </a:solidFill>
              </a:rPr>
              <a:t>au</a:t>
            </a:r>
            <a:r>
              <a:rPr lang="en-US" b="1" dirty="0" smtClean="0"/>
              <a:t>s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g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/>
              <a:t>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HOMETASK</a:t>
            </a:r>
            <a:r>
              <a:rPr lang="ru-RU" dirty="0" smtClean="0"/>
              <a:t>: </a:t>
            </a:r>
            <a:r>
              <a:rPr lang="en-US" dirty="0" err="1" smtClean="0"/>
              <a:t>Fillword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Try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find</a:t>
            </a:r>
            <a:r>
              <a:rPr lang="ru-RU" dirty="0" smtClean="0"/>
              <a:t> </a:t>
            </a:r>
            <a:r>
              <a:rPr lang="ru-RU" dirty="0" err="1" smtClean="0"/>
              <a:t>out</a:t>
            </a:r>
            <a:r>
              <a:rPr lang="ru-RU" dirty="0" smtClean="0"/>
              <a:t> 10 </a:t>
            </a:r>
            <a:r>
              <a:rPr lang="ru-RU" dirty="0" err="1" smtClean="0"/>
              <a:t>words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hello_html_m3076108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76872"/>
            <a:ext cx="525658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34118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English sounds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/</a:t>
            </a:r>
            <a:r>
              <a:rPr lang="en-US" dirty="0" err="1" smtClean="0"/>
              <a:t>ai</a:t>
            </a:r>
            <a:r>
              <a:rPr lang="en-US" dirty="0" smtClean="0"/>
              <a:t>/ ice-cream, like, rice, nine, kite.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/</a:t>
            </a:r>
            <a:r>
              <a:rPr lang="en-US" dirty="0" err="1" smtClean="0"/>
              <a:t>i</a:t>
            </a:r>
            <a:r>
              <a:rPr lang="en-US" dirty="0" smtClean="0"/>
              <a:t>/ biscuits, big, milk, fish, chicken.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501008"/>
            <a:ext cx="8532440" cy="2376264"/>
          </a:xfrm>
        </p:spPr>
        <p:txBody>
          <a:bodyPr/>
          <a:lstStyle/>
          <a:p>
            <a:pPr lvl="0"/>
            <a:r>
              <a:rPr lang="en-US" sz="4000" dirty="0" err="1" smtClean="0">
                <a:solidFill>
                  <a:schemeClr val="tx1"/>
                </a:solidFill>
              </a:rPr>
              <a:t>T</a:t>
            </a:r>
            <a:r>
              <a:rPr lang="ru-RU" sz="4000" dirty="0" err="1" smtClean="0">
                <a:solidFill>
                  <a:schemeClr val="tx1"/>
                </a:solidFill>
              </a:rPr>
              <a:t>ongue-twisters</a:t>
            </a:r>
            <a:r>
              <a:rPr lang="ru-RU" sz="4000" dirty="0" smtClean="0">
                <a:solidFill>
                  <a:schemeClr val="tx1"/>
                </a:solidFill>
              </a:rPr>
              <a:t>:</a:t>
            </a:r>
          </a:p>
          <a:p>
            <a:pPr lvl="0"/>
            <a:r>
              <a:rPr lang="en-US" sz="4000" dirty="0" smtClean="0">
                <a:solidFill>
                  <a:schemeClr val="tx1"/>
                </a:solidFill>
              </a:rPr>
              <a:t>I like white mice; they’re very nice. </a:t>
            </a:r>
            <a:endParaRPr lang="ru-RU" sz="4000" dirty="0" smtClean="0">
              <a:solidFill>
                <a:schemeClr val="tx1"/>
              </a:solidFill>
            </a:endParaRPr>
          </a:p>
          <a:p>
            <a:pPr lvl="0"/>
            <a:r>
              <a:rPr lang="en-US" sz="4000" dirty="0" smtClean="0">
                <a:solidFill>
                  <a:schemeClr val="tx1"/>
                </a:solidFill>
              </a:rPr>
              <a:t>His little sister is six.</a:t>
            </a:r>
            <a:endParaRPr lang="ru-RU" sz="4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0_14fead_284e2cc8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2" y="4581128"/>
            <a:ext cx="2900135" cy="227687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food?</a:t>
            </a:r>
            <a:endParaRPr lang="ru-RU" dirty="0"/>
          </a:p>
        </p:txBody>
      </p:sp>
      <p:pic>
        <p:nvPicPr>
          <p:cNvPr id="4" name="Picture 2" descr="C:\Users\пользователь\Downloads\5214815728d35cc9510fa5e2fc4f16203d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2376264" cy="1722791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ownloads\thumbnai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196752"/>
            <a:ext cx="2749551" cy="1800200"/>
          </a:xfrm>
          <a:prstGeom prst="rect">
            <a:avLst/>
          </a:prstGeom>
          <a:noFill/>
        </p:spPr>
      </p:pic>
      <p:pic>
        <p:nvPicPr>
          <p:cNvPr id="1026" name="Picture 2" descr="C:\Users\1\Desktop\Левчук О.В\открытые уроки\3\Chocolate_(blue_background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196752"/>
            <a:ext cx="2160240" cy="1555373"/>
          </a:xfrm>
          <a:prstGeom prst="rect">
            <a:avLst/>
          </a:prstGeom>
          <a:noFill/>
        </p:spPr>
      </p:pic>
      <p:pic>
        <p:nvPicPr>
          <p:cNvPr id="7" name="Picture 2" descr="C:\Users\пользователь\Downloads\pi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068960"/>
            <a:ext cx="2376264" cy="1741002"/>
          </a:xfrm>
          <a:prstGeom prst="rect">
            <a:avLst/>
          </a:prstGeom>
          <a:noFill/>
        </p:spPr>
      </p:pic>
      <p:pic>
        <p:nvPicPr>
          <p:cNvPr id="8" name="Picture 2" descr="C:\Users\пользователь\Downloads\40309-8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996952"/>
            <a:ext cx="2309623" cy="1512168"/>
          </a:xfrm>
          <a:prstGeom prst="rect">
            <a:avLst/>
          </a:prstGeom>
          <a:noFill/>
        </p:spPr>
      </p:pic>
      <p:pic>
        <p:nvPicPr>
          <p:cNvPr id="12" name="Picture 2" descr="C:\Users\пользователь\Downloads\1387645660_syfm3ccj2ie5zo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4797152"/>
            <a:ext cx="2355016" cy="1512168"/>
          </a:xfrm>
          <a:prstGeom prst="rect">
            <a:avLst/>
          </a:prstGeom>
          <a:noFill/>
        </p:spPr>
      </p:pic>
      <p:pic>
        <p:nvPicPr>
          <p:cNvPr id="13" name="Picture 2" descr="C:\Users\пользователь\Downloads\7519d22b47f8006dc6da34b163705b7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2924944"/>
            <a:ext cx="2254251" cy="1656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words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2520280" cy="146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196752"/>
            <a:ext cx="2664296" cy="146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196752"/>
            <a:ext cx="253715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1196752"/>
            <a:ext cx="190770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2636912"/>
            <a:ext cx="236397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2636912"/>
            <a:ext cx="216024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2636912"/>
            <a:ext cx="194889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2636912"/>
            <a:ext cx="205172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7664" y="4005064"/>
            <a:ext cx="1944216" cy="15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19872" y="4005064"/>
            <a:ext cx="180020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20072" y="4005064"/>
            <a:ext cx="1690493" cy="1573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76256" y="4005064"/>
            <a:ext cx="16561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Healthy</a:t>
            </a:r>
            <a:r>
              <a:rPr lang="en-US" b="1" dirty="0" smtClean="0"/>
              <a:t> /</a:t>
            </a:r>
            <a:r>
              <a:rPr lang="en-US" b="1" dirty="0" smtClean="0">
                <a:solidFill>
                  <a:srgbClr val="FF0000"/>
                </a:solidFill>
              </a:rPr>
              <a:t>Unhealthy</a:t>
            </a:r>
            <a:r>
              <a:rPr lang="en-US" b="1" dirty="0" smtClean="0"/>
              <a:t> Food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96752"/>
            <a:ext cx="1440160" cy="146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196752"/>
            <a:ext cx="1512168" cy="146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196752"/>
            <a:ext cx="253715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1196752"/>
            <a:ext cx="190770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2636912"/>
            <a:ext cx="121184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2636912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2636912"/>
            <a:ext cx="194889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2636912"/>
            <a:ext cx="205172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3645024"/>
            <a:ext cx="1944216" cy="15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23728" y="4077072"/>
            <a:ext cx="180020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1920" y="4293096"/>
            <a:ext cx="1690493" cy="1573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436096" y="4005064"/>
            <a:ext cx="16561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aleana_3080_images_1468414066.jpg"/>
          <p:cNvPicPr>
            <a:picLocks noGrp="1" noChangeAspect="1"/>
          </p:cNvPicPr>
          <p:nvPr>
            <p:ph idx="1"/>
          </p:nvPr>
        </p:nvPicPr>
        <p:blipFill>
          <a:blip r:embed="rId14" cstate="print"/>
          <a:stretch>
            <a:fillRect/>
          </a:stretch>
        </p:blipFill>
        <p:spPr>
          <a:xfrm>
            <a:off x="1" y="1700808"/>
            <a:ext cx="2627784" cy="1628800"/>
          </a:xfrm>
          <a:prstGeom prst="rect">
            <a:avLst/>
          </a:prstGeom>
        </p:spPr>
      </p:pic>
      <p:pic>
        <p:nvPicPr>
          <p:cNvPr id="16" name="Рисунок 15" descr="red_enl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732240" y="4005064"/>
            <a:ext cx="2411760" cy="174706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Corner</a:t>
            </a:r>
            <a:br>
              <a:rPr lang="en-US" dirty="0" smtClean="0"/>
            </a:br>
            <a:r>
              <a:rPr lang="en-US" dirty="0" smtClean="0"/>
              <a:t>FOOD         DRINK       DESSERT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2376264" cy="1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484784"/>
            <a:ext cx="2664296" cy="15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484784"/>
            <a:ext cx="253715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1484784"/>
            <a:ext cx="190770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2564904"/>
            <a:ext cx="221995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83760" y="2420888"/>
            <a:ext cx="216024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95101" y="3501008"/>
            <a:ext cx="194889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2492896"/>
            <a:ext cx="259228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7584" y="3501008"/>
            <a:ext cx="2016224" cy="15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15816" y="2564904"/>
            <a:ext cx="180020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6016" y="3284984"/>
            <a:ext cx="2664296" cy="1573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43808" y="3501008"/>
            <a:ext cx="18722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depositphotos_15540341-stock-illustration-thumb-up-emoticon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27584" y="4509120"/>
            <a:ext cx="2341049" cy="1944216"/>
          </a:xfrm>
          <a:prstGeom prst="rect">
            <a:avLst/>
          </a:prstGeom>
        </p:spPr>
      </p:pic>
      <p:pic>
        <p:nvPicPr>
          <p:cNvPr id="16" name="Рисунок 15" descr="depositphotos_15540341-stock-illustration-thumb-up-emoticon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131840" y="4509120"/>
            <a:ext cx="1981009" cy="1872208"/>
          </a:xfrm>
          <a:prstGeom prst="rect">
            <a:avLst/>
          </a:prstGeom>
        </p:spPr>
      </p:pic>
      <p:pic>
        <p:nvPicPr>
          <p:cNvPr id="17" name="Рисунок 16" descr="depositphotos_15540341-stock-illustration-thumb-up-emoticon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076056" y="4509120"/>
            <a:ext cx="1981009" cy="1944216"/>
          </a:xfrm>
          <a:prstGeom prst="rect">
            <a:avLst/>
          </a:prstGeom>
        </p:spPr>
      </p:pic>
      <p:pic>
        <p:nvPicPr>
          <p:cNvPr id="18" name="Рисунок 17" descr="depositphotos_15540341-stock-illustration-thumb-up-emoticon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020273" y="4509120"/>
            <a:ext cx="2123728" cy="1944216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Present</a:t>
            </a:r>
            <a:r>
              <a:rPr lang="ru-RU" dirty="0" smtClean="0"/>
              <a:t> </a:t>
            </a:r>
            <a:r>
              <a:rPr lang="ru-RU" dirty="0" err="1" smtClean="0"/>
              <a:t>Simple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    +                                     -</a:t>
            </a:r>
          </a:p>
          <a:p>
            <a:pPr>
              <a:buNone/>
            </a:pPr>
            <a:r>
              <a:rPr lang="en-US" dirty="0" smtClean="0"/>
              <a:t>     I/We/You/They like     I We/You/They </a:t>
            </a:r>
            <a:r>
              <a:rPr lang="en-US" dirty="0" smtClean="0">
                <a:solidFill>
                  <a:srgbClr val="FF0000"/>
                </a:solidFill>
              </a:rPr>
              <a:t>don’t</a:t>
            </a:r>
            <a:r>
              <a:rPr lang="en-US" dirty="0" smtClean="0"/>
              <a:t> like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He/She</a:t>
            </a:r>
            <a:r>
              <a:rPr lang="en-US" dirty="0" smtClean="0"/>
              <a:t>/it like</a:t>
            </a:r>
            <a:r>
              <a:rPr lang="en-US" dirty="0" smtClean="0">
                <a:solidFill>
                  <a:srgbClr val="FF0000"/>
                </a:solidFill>
              </a:rPr>
              <a:t>s             </a:t>
            </a:r>
            <a:r>
              <a:rPr lang="en-US" dirty="0" smtClean="0"/>
              <a:t>He/she/it</a:t>
            </a:r>
            <a:r>
              <a:rPr lang="en-US" dirty="0" smtClean="0">
                <a:solidFill>
                  <a:srgbClr val="FF0000"/>
                </a:solidFill>
              </a:rPr>
              <a:t> doesn’t </a:t>
            </a:r>
            <a:r>
              <a:rPr lang="en-US" dirty="0" smtClean="0"/>
              <a:t>like</a:t>
            </a:r>
          </a:p>
          <a:p>
            <a:pPr>
              <a:buNone/>
            </a:pPr>
            <a:r>
              <a:rPr lang="en-US" dirty="0" smtClean="0"/>
              <a:t>   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     ?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you like –Yes, I do(No, I don’t).</a:t>
            </a:r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smtClean="0">
                <a:solidFill>
                  <a:srgbClr val="FF0000"/>
                </a:solidFill>
              </a:rPr>
              <a:t>Does</a:t>
            </a:r>
            <a:r>
              <a:rPr lang="en-US" dirty="0" smtClean="0"/>
              <a:t> he/she/it like-Yes, he does (No, he doesn’t).</a:t>
            </a:r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 </a:t>
            </a:r>
          </a:p>
          <a:p>
            <a:pPr>
              <a:buNone/>
            </a:pPr>
            <a:r>
              <a:rPr lang="en-US" dirty="0" smtClean="0"/>
              <a:t>     </a:t>
            </a:r>
            <a:endParaRPr lang="ru-RU" dirty="0"/>
          </a:p>
        </p:txBody>
      </p:sp>
      <p:pic>
        <p:nvPicPr>
          <p:cNvPr id="4" name="Picture 2" descr="C:\Users\1\Desktop\Левчук О.В\открытые уроки\3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581128"/>
            <a:ext cx="2664296" cy="22768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Dialogue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smtClean="0"/>
              <a:t>Hello!</a:t>
            </a:r>
          </a:p>
          <a:p>
            <a:r>
              <a:rPr lang="en-US" dirty="0" smtClean="0"/>
              <a:t>How are you?</a:t>
            </a:r>
          </a:p>
          <a:p>
            <a:r>
              <a:rPr lang="en-US" dirty="0" smtClean="0"/>
              <a:t>What is your name?</a:t>
            </a:r>
          </a:p>
          <a:p>
            <a:r>
              <a:rPr lang="en-US" dirty="0" smtClean="0"/>
              <a:t>How old are you?</a:t>
            </a:r>
          </a:p>
          <a:p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food?</a:t>
            </a:r>
          </a:p>
          <a:p>
            <a:r>
              <a:rPr lang="en-US" dirty="0" smtClean="0"/>
              <a:t>Do you like…?</a:t>
            </a:r>
          </a:p>
          <a:p>
            <a:r>
              <a:rPr lang="en-US" dirty="0" smtClean="0"/>
              <a:t>Goodbye!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Missing</a:t>
            </a:r>
            <a:r>
              <a:rPr lang="ru-RU" b="1" dirty="0" smtClean="0"/>
              <a:t> </a:t>
            </a:r>
            <a:r>
              <a:rPr lang="ru-RU" b="1" dirty="0" err="1" smtClean="0"/>
              <a:t>letters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4" name="Содержимое 3" descr="hello_html_705f1358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74888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161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 для учащихся 3-х классов «My favourite food» (УМК Н.И. Быковой, Дж. Дули "Spotlight" 3) </vt:lpstr>
      <vt:lpstr>English sounds  /ai/ ice-cream, like, rice, nine, kite. /i/ biscuits, big, milk, fish, chicken. </vt:lpstr>
      <vt:lpstr>What is your favourite food?</vt:lpstr>
      <vt:lpstr>New words</vt:lpstr>
      <vt:lpstr>Healthy /Unhealthy Food</vt:lpstr>
      <vt:lpstr>Corner FOOD         DRINK       DESSERT</vt:lpstr>
      <vt:lpstr>Present Simple</vt:lpstr>
      <vt:lpstr>Dialogue</vt:lpstr>
      <vt:lpstr>Missing letters </vt:lpstr>
      <vt:lpstr>Answers</vt:lpstr>
      <vt:lpstr>HOMETASK: Fillword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acer</cp:lastModifiedBy>
  <cp:revision>47</cp:revision>
  <dcterms:created xsi:type="dcterms:W3CDTF">2018-11-10T15:17:45Z</dcterms:created>
  <dcterms:modified xsi:type="dcterms:W3CDTF">2019-12-04T18:06:43Z</dcterms:modified>
</cp:coreProperties>
</file>