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media/audio11.wav" ContentType="audio/x-wav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5" r:id="rId9"/>
    <p:sldId id="266" r:id="rId10"/>
    <p:sldId id="267" r:id="rId11"/>
    <p:sldId id="270" r:id="rId12"/>
    <p:sldId id="271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Танюша" initials="Т" lastIdx="1" clrIdx="0">
    <p:extLst>
      <p:ext uri="{19B8F6BF-5375-455C-9EA6-DF929625EA0E}">
        <p15:presenceInfo xmlns:p15="http://schemas.microsoft.com/office/powerpoint/2012/main" xmlns="" userId="Танюш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57" autoAdjust="0"/>
    <p:restoredTop sz="94660"/>
  </p:normalViewPr>
  <p:slideViewPr>
    <p:cSldViewPr>
      <p:cViewPr varScale="1">
        <p:scale>
          <a:sx n="73" d="100"/>
          <a:sy n="73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1.wav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gif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1.wav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.jpeg"/><Relationship Id="rId7" Type="http://schemas.openxmlformats.org/officeDocument/2006/relationships/image" Target="../media/image3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audio" Target="../media/audio11.wav"/><Relationship Id="rId4" Type="http://schemas.openxmlformats.org/officeDocument/2006/relationships/image" Target="../media/image33.jpeg"/><Relationship Id="rId9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1.wav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1.wav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331640" y="332656"/>
            <a:ext cx="62646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prstShdw prst="shdw13" dist="53882" dir="13500000">
                    <a:srgbClr val="009900">
                      <a:alpha val="50000"/>
                    </a:srgbClr>
                  </a:prstShdw>
                </a:effectLst>
                <a:latin typeface="Arial"/>
                <a:cs typeface="Arial"/>
              </a:rPr>
              <a:t>городецкая роспись</a:t>
            </a:r>
            <a:endParaRPr lang="ru-RU" sz="60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prstShdw prst="shdw13" dist="53882" dir="13500000">
                  <a:srgbClr val="009900">
                    <a:alpha val="50000"/>
                  </a:srgbClr>
                </a:prstShdw>
              </a:effectLst>
              <a:latin typeface="Arial"/>
              <a:cs typeface="Arial"/>
            </a:endParaRPr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7870" y="2440984"/>
            <a:ext cx="4322803" cy="3705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  <p:sndAc>
          <p:stSnd>
            <p:snd r:embed="rId5" name="chimes.wav"/>
          </p:stSnd>
        </p:sndAc>
      </p:transition>
    </mc:Choice>
    <mc:Fallback>
      <p:transition>
        <p:cut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рпов\Pictures\0452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5086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141083" y="208827"/>
            <a:ext cx="389541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многих десятилетий мастера отрабатывали приемы рисования цветов (розана, купавки) и выработали определенные правила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ÐÐ°ÑÑÐ¸Ð½ÐºÐ¸ Ð¿Ð¾ Ð·Ð°Ð¿ÑÐ¾ÑÑ Ð³Ð¾ÑÐ¾Ð´ÐµÑÐºÐ°Ñ ÑÐ¾ÑÐ¿Ð¸ÑÑ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16581" y="2714313"/>
            <a:ext cx="3744416" cy="4143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ÐÐ¾ÑÐ¾Ð¶ÐµÐµ Ð¸Ð·Ð¾Ð±ÑÐ°Ð¶ÐµÐ½Ð¸Ðµ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51520" y="168270"/>
            <a:ext cx="4706560" cy="3068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ÐÐ¾ÑÐ¾Ð¶ÐµÐµ Ð¸Ð·Ð¾Ð±ÑÐ°Ð¶ÐµÐ½Ð¸Ðµ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4" y="3237230"/>
            <a:ext cx="4926073" cy="36207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ip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рпов\Pictures\0452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716" y="-92866"/>
            <a:ext cx="9144000" cy="6950866"/>
          </a:xfrm>
          <a:prstGeom prst="rect">
            <a:avLst/>
          </a:prstGeom>
          <a:noFill/>
        </p:spPr>
      </p:pic>
      <p:pic>
        <p:nvPicPr>
          <p:cNvPr id="6" name="Рисунок 5" descr="ÐÐ°ÑÑÐ¸Ð½ÐºÐ¸ Ð¿Ð¾ Ð·Ð°Ð¿ÑÐ¾ÑÑ Ð³Ð¾ÑÐ¾Ð´ÐµÑÐºÐ°Ñ ÑÐ¾ÑÐ¿Ð¸ÑÑ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84168" y="2708921"/>
            <a:ext cx="3059832" cy="425455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ÐÐ°ÑÑÐ¸Ð½ÐºÐ¸ Ð¿Ð¾ Ð·Ð°Ð¿ÑÐ¾ÑÑ Ð³Ð¾ÑÐ¾Ð´ÐµÑÐºÐ°Ñ ÑÐ¾ÑÐ¿Ð¸ÑÑ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92866"/>
            <a:ext cx="3028314" cy="4060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ÐÐ¾ÑÐ¾Ð¶ÐµÐµ Ð¸Ð·Ð¾Ð±ÑÐ°Ð¶ÐµÐ½Ð¸Ðµ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62206" y="1628800"/>
            <a:ext cx="3043765" cy="454627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181997" y="257607"/>
            <a:ext cx="5598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нравилось городецким мастерам рисовать различных птиц (фазанов, петухов, кукушек, голубей)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  <p:sndAc>
          <p:stSnd>
            <p:snd r:embed="rId7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рпов\Pictures\0452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50866"/>
          </a:xfrm>
          <a:prstGeom prst="rect">
            <a:avLst/>
          </a:prstGeom>
          <a:noFill/>
        </p:spPr>
      </p:pic>
      <p:pic>
        <p:nvPicPr>
          <p:cNvPr id="3" name="Picture 8" descr="C:\Users\карпов\Desktop\ГОРОДЕЦ\сканирование00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17915" y="4179476"/>
            <a:ext cx="4721413" cy="14817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895761" y="6391677"/>
            <a:ext cx="17203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подмалёвок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3928" y="6378509"/>
            <a:ext cx="12570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solidFill>
                  <a:srgbClr val="002060"/>
                </a:solidFill>
                <a:latin typeface="Monotype Corsiva" pitchFamily="66" charset="0"/>
              </a:rPr>
              <a:t>тенёвка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83883" y="6365341"/>
            <a:ext cx="12724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оживка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83910"/>
            <a:ext cx="88569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готовят цветной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фон- </a:t>
            </a:r>
            <a:r>
              <a:rPr lang="ru-RU" sz="24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«подмалёвок»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(часто желтый, т.к. раньше окрашивали дерево луковой шелухой), на него наносят главные фигуры в виде крупных цветовых пятен. Следующий этап называют </a:t>
            </a: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err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тенёвка</a:t>
            </a: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т.к. здесь используются более темные краски бардовые или синие. Обозначают центр цветка и лепестки. У розана центр рисуют в середине цветка, у купавки он смещается влево или вправо. Центр обозначают небольшим кружком. Лепестки цветов имеют форму полукруглых дужек. Цвет дужек совпадает с цветом центра цветка. Завершающий этап росписи называют «оживка», т.к. именно после нее весь рисунок словно оживает. </a:t>
            </a: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«Оживку»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делают белой и черной краской.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  <p:sndAc>
          <p:stSnd>
            <p:snd r:embed="rId5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рпов\Pictures\0452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8" y="-7687"/>
            <a:ext cx="9144000" cy="6950866"/>
          </a:xfrm>
          <a:prstGeom prst="rect">
            <a:avLst/>
          </a:prstGeom>
          <a:noFill/>
        </p:spPr>
      </p:pic>
      <p:pic>
        <p:nvPicPr>
          <p:cNvPr id="3" name="Picture 7" descr="C:\Users\карпов\Desktop\ГОРОДЕЦ\сканирование00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599" y="2318106"/>
            <a:ext cx="4085761" cy="12074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8" descr="C:\Users\карпов\Desktop\ГОРОДЕЦ\сканирование0019 - копия (2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6546" y="972768"/>
            <a:ext cx="4054692" cy="12074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9" descr="C:\Users\карпов\Desktop\ГОРОДЕЦ\сканирование001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03116" y="2302894"/>
            <a:ext cx="4073600" cy="12226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489093" y="498702"/>
            <a:ext cx="58208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Варианты выполнения мотива «купавка»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89093" y="3467746"/>
            <a:ext cx="5870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выполнения мотива «листок»</a:t>
            </a:r>
          </a:p>
        </p:txBody>
      </p:sp>
      <p:pic>
        <p:nvPicPr>
          <p:cNvPr id="8" name="Picture 9" descr="C:\Users\карпов\Desktop\ГОРОДЕЦ\сканирование002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11380" y="3891764"/>
            <a:ext cx="8352928" cy="13578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10" descr="C:\Users\карпов\Desktop\ГОРОДЕЦ\сканирование0020 - копия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11380" y="5353358"/>
            <a:ext cx="8352928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946710" y="5249592"/>
            <a:ext cx="17619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подмалёвок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19872" y="5242808"/>
            <a:ext cx="13030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тенёвка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04440" y="5242807"/>
            <a:ext cx="12254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оживка</a:t>
            </a:r>
          </a:p>
        </p:txBody>
      </p:sp>
      <p:pic>
        <p:nvPicPr>
          <p:cNvPr id="13" name="Picture 8" descr="C:\Users\карпов\Desktop\ГОРОДЕЦ\сканирование0015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63306" y="944871"/>
            <a:ext cx="4108054" cy="12632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153843" y="1850889"/>
            <a:ext cx="17619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подмалёвок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62635" y="1685855"/>
            <a:ext cx="13030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тенёвка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106302" y="1840350"/>
            <a:ext cx="12254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оживка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53844" y="132523"/>
            <a:ext cx="8882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Розан выполняется обычно розовым цветом, а купавка - голубым.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  <p:sndAc>
          <p:stSnd>
            <p:snd r:embed="rId10" name="chimes.wav"/>
          </p:stSnd>
        </p:sndAc>
      </p:transition>
    </mc:Choice>
    <mc:Fallback>
      <p:transition spd="slow">
        <p:checker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карпов\Pictures\0452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1053" y="-57360"/>
            <a:ext cx="9185053" cy="6915360"/>
          </a:xfrm>
          <a:prstGeom prst="rect">
            <a:avLst/>
          </a:prstGeom>
          <a:noFill/>
        </p:spPr>
      </p:pic>
      <p:pic>
        <p:nvPicPr>
          <p:cNvPr id="4" name="Picture 5" descr="62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971" y="173511"/>
            <a:ext cx="3888965" cy="31209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6" descr="gorod_mastero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3506616"/>
            <a:ext cx="3888432" cy="32210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4283968" y="0"/>
            <a:ext cx="46805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Городецкая роспись по дереву – знаменитый народный промысел Нижегородского края. И название роспись получила от города Городец. 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ÐÐ¾ÑÐ¾Ð¶ÐµÐµ Ð¸Ð·Ð¾Ð±ÑÐ°Ð¶ÐµÐ½Ð¸Ðµ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3968" y="2707321"/>
            <a:ext cx="4680519" cy="40203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  <p:sndAc>
          <p:stSnd>
            <p:snd r:embed="rId7" name="chimes.wav"/>
          </p:stSnd>
        </p:sndAc>
      </p:transition>
    </mc:Choice>
    <mc:Fallback>
      <p:transition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рпов\Pictures\0452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5591" y="0"/>
            <a:ext cx="9171263" cy="6858000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5445" y="332656"/>
            <a:ext cx="4495411" cy="36302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5004048" y="188640"/>
            <a:ext cx="38884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Городецкие мастера изготовляли из дерева различные предметы: солонки, коробки, шкатулки, разделочные доски, другие предметы быта. Роспись, которая зародилась в Городце, трудно спутать с какой-нибудь другой – так велико ее своеобразие. 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ÐÐ¾ÑÐ¾Ð¶ÐµÐµ Ð¸Ð·Ð¾Ð±ÑÐ°Ð¶ÐµÐ½Ð¸Ðµ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2530" y="4069364"/>
            <a:ext cx="4032448" cy="275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ÐÐ¾ÑÐ¾Ð¶ÐµÐµ Ð¸Ð·Ð¾Ð±ÑÐ°Ð¶ÐµÐ½Ð¸Ðµ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83100" y="4221087"/>
            <a:ext cx="4309380" cy="2601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арпов\Pictures\0452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95086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139952" y="231031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 одно городецкое изделие не обходится без пышных гирлянд, букетов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цветов, напоминающих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купавки, бутоны, ромашки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ÐÐ°ÑÑÐ¸Ð½ÐºÐ¸ Ð¿Ð¾ Ð·Ð°Ð¿ÑÐ¾ÑÑ Ð³Ð¾ÑÐ¾Ð´ÐµÑÐºÐ°Ñ ÑÐ¾ÑÐ¿Ð¸ÑÑ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95496" y="231031"/>
            <a:ext cx="3944456" cy="28379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ÐÐ¾ÑÐ¾Ð¶ÐµÐµ Ð¸Ð·Ð¾Ð±ÑÐ°Ð¶ÐµÐ½Ð¸Ðµ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5496" y="3299991"/>
            <a:ext cx="3944456" cy="351489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ÐÐ°ÑÑÐ¸Ð½ÐºÐ¸ Ð¿Ð¾ Ð·Ð°Ð¿ÑÐ¾ÑÑ Ð³Ð¾ÑÐ¾Ð´ÐµÑÐºÐ°Ñ ÑÐ¾ÑÐ¿Ð¸ÑÑ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669051" y="2655285"/>
            <a:ext cx="3976455" cy="34409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  <p:sndAc>
          <p:stSnd>
            <p:snd r:embed="rId7" name="chimes.wav"/>
          </p:stSnd>
        </p:sndAc>
      </p:transition>
    </mc:Choice>
    <mc:Fallback>
      <p:transition spd="slow">
        <p:split orient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арпов\Pictures\0452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913068"/>
          </a:xfrm>
          <a:prstGeom prst="rect">
            <a:avLst/>
          </a:prstGeom>
          <a:noFill/>
        </p:spPr>
      </p:pic>
      <p:pic>
        <p:nvPicPr>
          <p:cNvPr id="4" name="Picture 7" descr="C:\Users\карпов\Desktop\ГОРОДЕЦ\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77577" y="1125690"/>
            <a:ext cx="2691998" cy="496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3923928" y="188640"/>
            <a:ext cx="12314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Прялки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ÐÐ¾ÑÐ¾Ð¶ÐµÐµ Ð¸Ð·Ð¾Ð±ÑÐ°Ð¶ÐµÐ½Ð¸Ðµ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85567" y="1124744"/>
            <a:ext cx="2736304" cy="4968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ÐÐ¾ÑÐ¾Ð¶ÐµÐµ Ð¸Ð·Ð¾Ð±ÑÐ°Ð¶ÐµÐ½Ð¸Ðµ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00541" y="1124744"/>
            <a:ext cx="2802610" cy="48821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  <p:sndAc>
          <p:stSnd>
            <p:snd r:embed="rId7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рпов\Pictures\0452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6433"/>
            <a:ext cx="9144000" cy="695086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427" y="0"/>
            <a:ext cx="38571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Эскизы росписи «Свидание»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42358"/>
            <a:ext cx="3682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Эскизы росписи «Свадьба»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10001" y="5013176"/>
            <a:ext cx="41044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</a:rPr>
              <a:t> 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Мастера любили изображать прогулки кавалеров с дамами, лихих всадников, сцены чаепития.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ÐÐ¾ÑÐ¾Ð¶ÐµÐµ Ð¸Ð·Ð¾Ð±ÑÐ°Ð¶ÐµÐ½Ð¸Ðµ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11643" y="654369"/>
            <a:ext cx="4123211" cy="4104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ÐÐ¾ÑÐ¾Ð¶ÐµÐµ Ð¸Ð·Ð¾Ð±ÑÐ°Ð¶ÐµÐ½Ð¸Ðµ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06442" y="654369"/>
            <a:ext cx="4022641" cy="59463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  <p:sndAc>
          <p:stSnd>
            <p:snd r:embed="rId6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рпов\Pictures\0452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95086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387221" y="6334780"/>
            <a:ext cx="23695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Детская мебель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ÐÐ¾ÑÐ¾Ð¶ÐµÐµ Ð¸Ð·Ð¾Ð±ÑÐ°Ð¶ÐµÐ½Ð¸Ðµ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1931" y="620688"/>
            <a:ext cx="3718957" cy="55023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ÐÐ¾ÑÐ¾Ð¶ÐµÐµ Ð¸Ð·Ð¾Ð±ÑÐ°Ð¶ÐµÐ½Ð¸Ðµ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2000" y="656142"/>
            <a:ext cx="4150890" cy="54669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  <p:sndAc>
          <p:stSnd>
            <p:snd r:embed="rId6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рпов\Pictures\0452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50866"/>
          </a:xfrm>
          <a:prstGeom prst="rect">
            <a:avLst/>
          </a:prstGeom>
          <a:noFill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682799"/>
            <a:ext cx="4075113" cy="3060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-53579"/>
            <a:ext cx="3649662" cy="35290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1124744"/>
            <a:ext cx="3497437" cy="42380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  <p:sndAc>
          <p:stSnd>
            <p:snd r:embed="rId7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арпов\Pictures\0452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950866"/>
          </a:xfrm>
          <a:prstGeom prst="rect">
            <a:avLst/>
          </a:prstGeom>
          <a:noFill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5626" y="188640"/>
            <a:ext cx="3598862" cy="23764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ÐÐ¾ÑÐ¾Ð¶ÐµÐµ Ð¸Ð·Ð¾Ð±ÑÐ°Ð¶ÐµÐ½Ð¸Ðµ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2648" t="2670" r="12353" b="2480"/>
          <a:stretch/>
        </p:blipFill>
        <p:spPr bwMode="auto">
          <a:xfrm>
            <a:off x="6012160" y="2767592"/>
            <a:ext cx="2592288" cy="38915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ÐÐ¾ÑÐ¾Ð¶ÐµÐµ Ð¸Ð·Ð¾Ð±ÑÐ°Ð¶ÐµÐ½Ð¸Ðµ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4320480" cy="52270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omb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256</Words>
  <Application>Microsoft Office PowerPoint</Application>
  <PresentationFormat>Экран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карпов</dc:creator>
  <cp:lastModifiedBy>Наташа</cp:lastModifiedBy>
  <cp:revision>51</cp:revision>
  <dcterms:created xsi:type="dcterms:W3CDTF">2013-04-15T17:24:50Z</dcterms:created>
  <dcterms:modified xsi:type="dcterms:W3CDTF">2019-12-04T07:06:31Z</dcterms:modified>
</cp:coreProperties>
</file>