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9" r:id="rId2"/>
    <p:sldId id="323" r:id="rId3"/>
    <p:sldId id="312" r:id="rId4"/>
    <p:sldId id="324" r:id="rId5"/>
    <p:sldId id="274" r:id="rId6"/>
    <p:sldId id="266" r:id="rId7"/>
    <p:sldId id="267" r:id="rId8"/>
    <p:sldId id="268" r:id="rId9"/>
    <p:sldId id="270" r:id="rId10"/>
    <p:sldId id="273" r:id="rId11"/>
    <p:sldId id="315" r:id="rId12"/>
    <p:sldId id="316" r:id="rId13"/>
    <p:sldId id="326" r:id="rId14"/>
    <p:sldId id="318" r:id="rId15"/>
    <p:sldId id="319" r:id="rId16"/>
    <p:sldId id="320" r:id="rId17"/>
    <p:sldId id="322" r:id="rId18"/>
    <p:sldId id="32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9E7"/>
    <a:srgbClr val="E34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0EFC7-3E0F-4C18-B009-11FB18E92C4B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691D2-FF1F-4248-B243-64D98A18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19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9" name="Прямоугольник 8"/>
          <p:cNvSpPr/>
          <p:nvPr/>
        </p:nvSpPr>
        <p:spPr>
          <a:xfrm>
            <a:off x="611560" y="1071546"/>
            <a:ext cx="8136904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КЛУБ «СЕМЬЯ»</a:t>
            </a:r>
          </a:p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«Учим говорить легко,</a:t>
            </a:r>
          </a:p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 красиво и ярко! </a:t>
            </a:r>
          </a:p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Средства выразительности речи»</a:t>
            </a:r>
          </a:p>
          <a:p>
            <a:pPr algn="ctr">
              <a:defRPr/>
            </a:pPr>
            <a:endParaRPr lang="ru-RU" sz="40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4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:воспитатель средней группы: Андросенко Зинаида Андреевна,</a:t>
            </a:r>
          </a:p>
          <a:p>
            <a:pPr algn="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МДОУ «Детский сад№22»дер </a:t>
            </a:r>
            <a:r>
              <a:rPr lang="ru-RU" sz="2400" b="1" i="1" dirty="0" err="1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Извара</a:t>
            </a:r>
            <a:endParaRPr lang="ru-RU" sz="24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95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500562" y="571480"/>
            <a:ext cx="43577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НА СОЛНЫШКЕ ЛЕЖУ,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2571744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СЁ ЛЕЖУ И ЛЕЖУ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4" descr="Черепаха 2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-14000" contrast="27000"/>
          </a:blip>
          <a:srcRect b="4545"/>
          <a:stretch>
            <a:fillRect/>
          </a:stretch>
        </p:blipFill>
        <p:spPr>
          <a:xfrm>
            <a:off x="142844" y="1714488"/>
            <a:ext cx="4429156" cy="3857652"/>
          </a:xfrm>
          <a:ln w="28575">
            <a:solidFill>
              <a:srgbClr val="FFFF00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429124" y="1571612"/>
            <a:ext cx="4572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НА СОЛНЫШКО ГЛЯЖУ.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1968" y="3500438"/>
            <a:ext cx="4572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НА СОЛНЫШКО ГЛЯЖУ.»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4786314" y="4500570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4572000" y="492919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НИЗКИЙ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6786578" y="492919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ВАЖНЫЙ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5572132" y="535782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СТЕПЕННЫЙ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Заголовок 4"/>
          <p:cNvSpPr txBox="1">
            <a:spLocks/>
          </p:cNvSpPr>
          <p:nvPr/>
        </p:nvSpPr>
        <p:spPr>
          <a:xfrm>
            <a:off x="5214942" y="5857892"/>
            <a:ext cx="278608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МЕДЛИТЕЛЬНЫЙ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8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6" grpId="0"/>
      <p:bldP spid="17" grpId="0"/>
      <p:bldP spid="8" grpId="0"/>
      <p:bldP spid="10" grpId="0"/>
      <p:bldP spid="12" grpId="0"/>
      <p:bldP spid="15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     1. Усиление голоса:</a:t>
            </a: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2800" dirty="0" smtClean="0"/>
              <a:t>                  </a:t>
            </a:r>
            <a:r>
              <a:rPr lang="ru-RU" sz="2400" dirty="0" smtClean="0"/>
              <a:t>А</a:t>
            </a:r>
            <a:r>
              <a:rPr lang="ru-RU" sz="3600" dirty="0" smtClean="0"/>
              <a:t>  </a:t>
            </a:r>
            <a:r>
              <a:rPr lang="ru-RU" sz="3200" dirty="0" smtClean="0"/>
              <a:t>А</a:t>
            </a:r>
            <a:r>
              <a:rPr lang="ru-RU" sz="4000" dirty="0" smtClean="0"/>
              <a:t>  </a:t>
            </a:r>
            <a:r>
              <a:rPr lang="ru-RU" sz="3600" dirty="0" smtClean="0"/>
              <a:t>А</a:t>
            </a:r>
            <a:r>
              <a:rPr lang="ru-RU" sz="4400" dirty="0" smtClean="0"/>
              <a:t> </a:t>
            </a:r>
            <a:r>
              <a:rPr lang="ru-RU" sz="4800" dirty="0" smtClean="0"/>
              <a:t>А</a:t>
            </a:r>
          </a:p>
          <a:p>
            <a:pPr>
              <a:buNone/>
            </a:pPr>
            <a:r>
              <a:rPr lang="ru-RU" sz="3200" dirty="0" smtClean="0"/>
              <a:t>     2. Ослабление голоса:  </a:t>
            </a:r>
          </a:p>
          <a:p>
            <a:pPr>
              <a:buNone/>
            </a:pPr>
            <a:r>
              <a:rPr lang="ru-RU" sz="3200" dirty="0" smtClean="0"/>
              <a:t>               </a:t>
            </a:r>
            <a:r>
              <a:rPr lang="ru-RU" sz="4800" dirty="0" smtClean="0"/>
              <a:t>А  </a:t>
            </a:r>
            <a:r>
              <a:rPr lang="ru-RU" sz="4000" dirty="0" smtClean="0"/>
              <a:t>А </a:t>
            </a:r>
            <a:r>
              <a:rPr lang="ru-RU" sz="4400" dirty="0" smtClean="0"/>
              <a:t> </a:t>
            </a:r>
            <a:r>
              <a:rPr lang="ru-RU" sz="3200" dirty="0" smtClean="0"/>
              <a:t>А</a:t>
            </a:r>
            <a:r>
              <a:rPr lang="ru-RU" sz="4000" dirty="0" smtClean="0"/>
              <a:t>  </a:t>
            </a:r>
            <a:r>
              <a:rPr lang="ru-RU" sz="2400" dirty="0" smtClean="0"/>
              <a:t>А</a:t>
            </a:r>
            <a:endParaRPr lang="ru-RU" sz="2800" dirty="0" smtClean="0"/>
          </a:p>
          <a:p>
            <a:pPr>
              <a:buNone/>
            </a:pPr>
            <a:r>
              <a:rPr lang="ru-RU" sz="3200" dirty="0" smtClean="0"/>
              <a:t>    3. Усиление и ослабление голоса без паузы, на одном выдохе:</a:t>
            </a:r>
          </a:p>
          <a:p>
            <a:pPr>
              <a:buNone/>
            </a:pPr>
            <a:r>
              <a:rPr lang="ru-RU" sz="3200" dirty="0" smtClean="0"/>
              <a:t>           </a:t>
            </a:r>
            <a:r>
              <a:rPr lang="ru-RU" sz="2000" dirty="0" smtClean="0"/>
              <a:t>У</a:t>
            </a:r>
            <a:r>
              <a:rPr lang="ru-RU" sz="3200" dirty="0" smtClean="0"/>
              <a:t>   </a:t>
            </a:r>
            <a:r>
              <a:rPr lang="ru-RU" sz="2400" dirty="0" smtClean="0"/>
              <a:t>У</a:t>
            </a:r>
            <a:r>
              <a:rPr lang="ru-RU" sz="3600" dirty="0" smtClean="0"/>
              <a:t>  </a:t>
            </a:r>
            <a:r>
              <a:rPr lang="ru-RU" sz="3200" dirty="0" smtClean="0"/>
              <a:t>У</a:t>
            </a:r>
            <a:r>
              <a:rPr lang="ru-RU" sz="4000" dirty="0" smtClean="0"/>
              <a:t>  </a:t>
            </a:r>
            <a:r>
              <a:rPr lang="ru-RU" sz="4400" dirty="0" smtClean="0"/>
              <a:t>У  </a:t>
            </a:r>
            <a:r>
              <a:rPr lang="ru-RU" sz="3200" dirty="0" smtClean="0"/>
              <a:t>У</a:t>
            </a:r>
            <a:r>
              <a:rPr lang="ru-RU" sz="4000" dirty="0" smtClean="0"/>
              <a:t>  </a:t>
            </a:r>
            <a:r>
              <a:rPr lang="ru-RU" sz="2400" dirty="0" smtClean="0"/>
              <a:t>У</a:t>
            </a:r>
            <a:r>
              <a:rPr lang="ru-RU" sz="3600" dirty="0" smtClean="0"/>
              <a:t>  </a:t>
            </a:r>
            <a:r>
              <a:rPr lang="ru-RU" sz="2000" dirty="0" smtClean="0"/>
              <a:t>У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УПРАЖНЕНИЯ  И ИГРЫ</a:t>
            </a:r>
            <a:br>
              <a:rPr lang="ru-RU" b="1" dirty="0" smtClean="0"/>
            </a:br>
            <a:r>
              <a:rPr lang="ru-RU" b="1" dirty="0" smtClean="0"/>
              <a:t>ПО РАЗВИТИЮ СИЛЫ ГОЛОСА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/>
              <a:t>Игра « Сосчитай от 1 до 5»    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dirty="0" smtClean="0"/>
              <a:t>с усилением голоса:</a:t>
            </a:r>
          </a:p>
          <a:p>
            <a:pPr marL="514350" indent="-514350">
              <a:buNone/>
            </a:pPr>
            <a:r>
              <a:rPr lang="ru-RU" sz="2400" dirty="0" smtClean="0"/>
              <a:t>       1</a:t>
            </a:r>
            <a:r>
              <a:rPr lang="ru-RU" sz="5400" dirty="0" smtClean="0"/>
              <a:t>     </a:t>
            </a:r>
            <a:r>
              <a:rPr lang="ru-RU" sz="3200" dirty="0" smtClean="0"/>
              <a:t>2</a:t>
            </a:r>
            <a:r>
              <a:rPr lang="ru-RU" sz="6000" dirty="0" smtClean="0"/>
              <a:t>      </a:t>
            </a:r>
            <a:r>
              <a:rPr lang="ru-RU" sz="3600" dirty="0" smtClean="0"/>
              <a:t>3 </a:t>
            </a:r>
            <a:r>
              <a:rPr lang="ru-RU" sz="6000" dirty="0" smtClean="0"/>
              <a:t>     </a:t>
            </a:r>
            <a:r>
              <a:rPr lang="ru-RU" sz="4400" dirty="0" smtClean="0"/>
              <a:t>4 </a:t>
            </a:r>
            <a:r>
              <a:rPr lang="ru-RU" sz="6000" dirty="0" smtClean="0"/>
              <a:t>     5 </a:t>
            </a:r>
          </a:p>
          <a:p>
            <a:pPr marL="514350" indent="-514350">
              <a:buNone/>
            </a:pPr>
            <a:r>
              <a:rPr lang="ru-RU" dirty="0" smtClean="0"/>
              <a:t>   с ослаблением голоса:</a:t>
            </a:r>
          </a:p>
          <a:p>
            <a:pPr marL="514350" indent="-514350">
              <a:buNone/>
            </a:pPr>
            <a:r>
              <a:rPr lang="ru-RU" dirty="0" smtClean="0"/>
              <a:t>  </a:t>
            </a:r>
            <a:endParaRPr lang="ru-RU" sz="6600" dirty="0" smtClean="0"/>
          </a:p>
          <a:p>
            <a:pPr marL="514350" indent="-514350">
              <a:buNone/>
            </a:pPr>
            <a:r>
              <a:rPr lang="ru-RU" sz="6600" dirty="0" smtClean="0"/>
              <a:t>   5    </a:t>
            </a:r>
            <a:r>
              <a:rPr lang="ru-RU" sz="4800" dirty="0" smtClean="0"/>
              <a:t>4 </a:t>
            </a:r>
            <a:r>
              <a:rPr lang="ru-RU" sz="6600" dirty="0" smtClean="0"/>
              <a:t>    </a:t>
            </a:r>
            <a:r>
              <a:rPr lang="ru-RU" sz="4400" dirty="0" smtClean="0"/>
              <a:t>3 </a:t>
            </a:r>
            <a:r>
              <a:rPr lang="ru-RU" sz="6600" dirty="0" smtClean="0"/>
              <a:t>   </a:t>
            </a:r>
            <a:r>
              <a:rPr lang="ru-RU" sz="3600" dirty="0" smtClean="0"/>
              <a:t>2       </a:t>
            </a:r>
            <a:r>
              <a:rPr lang="ru-RU" sz="2800" dirty="0" smtClean="0"/>
              <a:t>1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УПРАЖНЕНИЯ И ИГРЫ</a:t>
            </a:r>
            <a:br>
              <a:rPr lang="ru-RU" b="1" dirty="0" smtClean="0"/>
            </a:br>
            <a:r>
              <a:rPr lang="ru-RU" b="1" dirty="0" smtClean="0"/>
              <a:t>ПО РАЗВИТИЮ СИЛЫ ГОЛОСА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Любить нельзя наказывать.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Учимся делать паузы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863"/>
            <a:ext cx="9144000" cy="6857999"/>
          </a:xfrm>
        </p:spPr>
      </p:pic>
      <p:sp>
        <p:nvSpPr>
          <p:cNvPr id="10" name="Прямоугольник 9"/>
          <p:cNvSpPr/>
          <p:nvPr/>
        </p:nvSpPr>
        <p:spPr>
          <a:xfrm>
            <a:off x="1500166" y="1571612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500174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1571612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1571612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1500174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00958" y="1571612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2428868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3357562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4286256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2428868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3357562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28596" y="4286256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28596" y="5286388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500166" y="3429000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428728" y="4357694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428728" y="2500306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428728" y="5357826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86182" y="5357826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786182" y="4357694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86182" y="2500306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857620" y="3429000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214942" y="2500306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357818" y="3429000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214942" y="4357694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14942" y="5357826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358082" y="4357694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7358082" y="5357826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7500958" y="3429000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500958" y="2500306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42844" y="5281306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000"/>
                            </p:stCondLst>
                            <p:childTnLst>
                              <p:par>
                                <p:cTn id="1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0"/>
                            </p:stCondLst>
                            <p:childTnLst>
                              <p:par>
                                <p:cTn id="1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000"/>
                            </p:stCondLst>
                            <p:childTnLst>
                              <p:par>
                                <p:cTn id="2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28" grpId="0"/>
      <p:bldP spid="29" grpId="0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  <p:bldP spid="36" grpId="0"/>
      <p:bldP spid="37" grpId="0"/>
      <p:bldP spid="38" grpId="0"/>
      <p:bldP spid="38" grpId="1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9" name="Прямоугольник 8"/>
          <p:cNvSpPr/>
          <p:nvPr/>
        </p:nvSpPr>
        <p:spPr>
          <a:xfrm>
            <a:off x="611560" y="1071546"/>
            <a:ext cx="81369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«Когда ты хочешь молвить слово,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Мой друг, подумай- не спеши,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Оно бывает то сурово, 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То рождено теплом души»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algn="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В. Солоухин</a:t>
            </a:r>
          </a:p>
        </p:txBody>
      </p:sp>
    </p:spTree>
    <p:extLst>
      <p:ext uri="{BB962C8B-B14F-4D97-AF65-F5344CB8AC3E}">
        <p14:creationId xmlns:p14="http://schemas.microsoft.com/office/powerpoint/2010/main" val="357895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cxnSp>
        <p:nvCxnSpPr>
          <p:cNvPr id="39" name="Прямая со стрелкой 38"/>
          <p:cNvCxnSpPr/>
          <p:nvPr/>
        </p:nvCxnSpPr>
        <p:spPr bwMode="auto">
          <a:xfrm>
            <a:off x="4643438" y="1142984"/>
            <a:ext cx="3000396" cy="15716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Прямая со стрелкой 29"/>
          <p:cNvCxnSpPr/>
          <p:nvPr/>
        </p:nvCxnSpPr>
        <p:spPr bwMode="auto">
          <a:xfrm>
            <a:off x="4643438" y="1142984"/>
            <a:ext cx="2214578" cy="5000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Прямая со стрелкой 25"/>
          <p:cNvCxnSpPr/>
          <p:nvPr/>
        </p:nvCxnSpPr>
        <p:spPr bwMode="auto">
          <a:xfrm rot="10800000" flipV="1">
            <a:off x="1571604" y="1142984"/>
            <a:ext cx="3071834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Скругленный прямоугольник 21"/>
          <p:cNvSpPr/>
          <p:nvPr/>
        </p:nvSpPr>
        <p:spPr bwMode="auto">
          <a:xfrm>
            <a:off x="428596" y="2786058"/>
            <a:ext cx="3000396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 bwMode="auto">
          <a:xfrm rot="5400000">
            <a:off x="7465239" y="3464719"/>
            <a:ext cx="21431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 bwMode="auto">
          <a:xfrm>
            <a:off x="1357290" y="1714488"/>
            <a:ext cx="3071834" cy="78581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4786314" y="1714488"/>
            <a:ext cx="3214710" cy="78581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857884" y="2786058"/>
            <a:ext cx="3000396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 bwMode="auto">
          <a:xfrm>
            <a:off x="3071802" y="4643446"/>
            <a:ext cx="3000396" cy="185738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 bwMode="auto">
          <a:xfrm rot="5400000">
            <a:off x="3001158" y="2785264"/>
            <a:ext cx="3285354" cy="7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Прямая со стрелкой 57"/>
          <p:cNvCxnSpPr/>
          <p:nvPr/>
        </p:nvCxnSpPr>
        <p:spPr bwMode="auto">
          <a:xfrm rot="10800000" flipV="1">
            <a:off x="2571736" y="1142984"/>
            <a:ext cx="2081226" cy="5000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Прямоугольник 17"/>
          <p:cNvSpPr/>
          <p:nvPr/>
        </p:nvSpPr>
        <p:spPr>
          <a:xfrm>
            <a:off x="1214414" y="3501008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ПАУЗА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429256" y="1857364"/>
            <a:ext cx="2357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ТЕМП РЕЧИ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5143512"/>
            <a:ext cx="2357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ЛОГИЧЕСКОЕ</a:t>
            </a:r>
          </a:p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УДАРЕНИЕ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259632" y="1844824"/>
            <a:ext cx="30243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МЕЛОДИКА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357950" y="3356992"/>
            <a:ext cx="2357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РИТМ</a:t>
            </a:r>
          </a:p>
        </p:txBody>
      </p:sp>
      <p:sp>
        <p:nvSpPr>
          <p:cNvPr id="28" name="Заголовок 4"/>
          <p:cNvSpPr>
            <a:spLocks noGrp="1"/>
          </p:cNvSpPr>
          <p:nvPr>
            <p:ph type="title"/>
          </p:nvPr>
        </p:nvSpPr>
        <p:spPr>
          <a:xfrm>
            <a:off x="571472" y="357166"/>
            <a:ext cx="8001056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КОМПОНЕНТЫ ИНТОНАЦИОННОЙ ВЫРАЗИТЕЛЬНОСТИ РЕЧИ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179512" y="4653136"/>
            <a:ext cx="2820884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ru-RU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ДИКЦИЯ</a:t>
            </a:r>
            <a:endParaRPr lang="ru-RU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 bwMode="auto">
          <a:xfrm>
            <a:off x="6156176" y="4653136"/>
            <a:ext cx="2808312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ru-RU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СИЛА ГОЛОСА</a:t>
            </a:r>
          </a:p>
        </p:txBody>
      </p:sp>
    </p:spTree>
    <p:extLst>
      <p:ext uri="{BB962C8B-B14F-4D97-AF65-F5344CB8AC3E}">
        <p14:creationId xmlns:p14="http://schemas.microsoft.com/office/powerpoint/2010/main" val="23905765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  <p:bldP spid="15" grpId="0" animBg="1"/>
      <p:bldP spid="17" grpId="0" animBg="1"/>
      <p:bldP spid="21" grpId="0" animBg="1"/>
      <p:bldP spid="18" grpId="0"/>
      <p:bldP spid="19" grpId="0"/>
      <p:bldP spid="24" grpId="0"/>
      <p:bldP spid="25" grpId="0"/>
      <p:bldP spid="27" grpId="0"/>
      <p:bldP spid="28" grpId="0"/>
      <p:bldP spid="20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85875"/>
            <a:ext cx="7620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73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143372" y="1714488"/>
            <a:ext cx="42148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У, ЗАЯЦ,ПОГОДИ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10" name="Содержимое 8" descr="Волк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contrast="21000"/>
          </a:blip>
          <a:stretch>
            <a:fillRect/>
          </a:stretch>
        </p:blipFill>
        <p:spPr>
          <a:xfrm>
            <a:off x="357158" y="1142984"/>
            <a:ext cx="3598041" cy="521497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3438" y="3571876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5715008" y="392906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НИЗКИЙ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715008" y="428625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СИПЛЫЙ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715008" y="4643446"/>
            <a:ext cx="264320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УГРОЖАЮЩИЙ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2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4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357686" y="2214554"/>
            <a:ext cx="4572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УССКИМ ДУХОМ ПАХНЕТ!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1500174"/>
            <a:ext cx="23574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У-ФУ-ФУ!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2928934"/>
            <a:ext cx="50006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АЧЕМ ПРИШЁЛ,  МОЛОДЕЦ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Содержимое 11" descr="Баба Яга 1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-10000" contrast="13000"/>
          </a:blip>
          <a:stretch>
            <a:fillRect/>
          </a:stretch>
        </p:blipFill>
        <p:spPr>
          <a:xfrm flipH="1">
            <a:off x="357157" y="857232"/>
            <a:ext cx="4286279" cy="5500726"/>
          </a:xfrm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4714876" y="3786190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643570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СТАРЧЕСКИЙ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429256" y="457200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ХРИПЛЫЙ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5286380" y="492919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НИЗКИЙ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5500694" y="528638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ЗЛОВЕЩИЙ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4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6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7" grpId="0"/>
      <p:bldP spid="8" grpId="0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286380" y="2357430"/>
            <a:ext cx="27146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ТЫ ТИХ,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928670"/>
            <a:ext cx="40005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ДРАВСТВУЙ, КНЯЗЬ </a:t>
            </a:r>
          </a:p>
        </p:txBody>
      </p:sp>
      <p:pic>
        <p:nvPicPr>
          <p:cNvPr id="10" name="Содержимое 7" descr="Царевна-лебедь 1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contrast="14000"/>
          </a:blip>
          <a:srcRect l="2083" t="1471" r="2083" b="4412"/>
          <a:stretch>
            <a:fillRect/>
          </a:stretch>
        </p:blipFill>
        <p:spPr>
          <a:xfrm>
            <a:off x="357158" y="785794"/>
            <a:ext cx="4071966" cy="5357850"/>
          </a:xfrm>
          <a:ln w="28575">
            <a:solidFill>
              <a:srgbClr val="00B0F0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643438" y="1714488"/>
            <a:ext cx="4000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МОЙ ПРЕКРАСНЫЙ.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3071810"/>
            <a:ext cx="45720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КАК ДЕНЬ НЕНАСТНЫЙ?»</a:t>
            </a:r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5000628" y="3929066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786446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НЕЖНЫЙ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5929322" y="4572008"/>
            <a:ext cx="235745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МЕЛОДИЧНЫЙ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5857884" y="500063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ПРИЯТНЫЙ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Заголовок 4"/>
          <p:cNvSpPr txBox="1">
            <a:spLocks/>
          </p:cNvSpPr>
          <p:nvPr/>
        </p:nvSpPr>
        <p:spPr>
          <a:xfrm>
            <a:off x="5929322" y="5429264"/>
            <a:ext cx="22860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СЕРЕБРИСТЫЙ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8" grpId="0"/>
      <p:bldP spid="9" grpId="0"/>
      <p:bldP spid="12" grpId="0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572000" y="2428868"/>
            <a:ext cx="4000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МОЛОКО ПИТЬ БУДЕМ.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1714488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ОРОВУ ЗАВЕДЁМ, </a:t>
            </a:r>
          </a:p>
        </p:txBody>
      </p:sp>
      <p:pic>
        <p:nvPicPr>
          <p:cNvPr id="8" name="Содержимое 4" descr="Кот Матроскин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000108"/>
            <a:ext cx="4500594" cy="5143536"/>
          </a:xfrm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857752" y="3786190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786446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ЛАСКОВЫЙ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643570" y="464344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НЕЖНЫЙ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5643570" y="5000636"/>
            <a:ext cx="300039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МУРЛЫКАЮЩИЙ.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929190" y="1500174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ТАМ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7" name="Содержимое 7" descr="Галчонок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4282" y="1071546"/>
            <a:ext cx="4214842" cy="5072098"/>
          </a:xfrm>
        </p:spPr>
      </p:pic>
      <p:sp>
        <p:nvSpPr>
          <p:cNvPr id="9" name="Прямоугольник 8"/>
          <p:cNvSpPr/>
          <p:nvPr/>
        </p:nvSpPr>
        <p:spPr>
          <a:xfrm>
            <a:off x="5000628" y="2500306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ТАМ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857752" y="3643314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786446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РЕЗКИЙ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6000760" y="4714884"/>
            <a:ext cx="242889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ОТРЫВИСТЫЙ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6000760" y="5214950"/>
            <a:ext cx="278608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МЕХАНИЧЕСКИЙ.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6" grpId="0"/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360</Words>
  <Application>Microsoft Office PowerPoint</Application>
  <PresentationFormat>Экран (4:3)</PresentationFormat>
  <Paragraphs>132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КОМПОНЕНТЫ ИНТОНАЦИОННОЙ ВЫРАЗИТЕЛЬНОСТИ РЕЧИ</vt:lpstr>
      <vt:lpstr>Презентация PowerPoint</vt:lpstr>
      <vt:lpstr>ТЕМБР:</vt:lpstr>
      <vt:lpstr>ТЕМБР:</vt:lpstr>
      <vt:lpstr>ТЕМБР:</vt:lpstr>
      <vt:lpstr>ТЕМБР:</vt:lpstr>
      <vt:lpstr>ТЕМБР:</vt:lpstr>
      <vt:lpstr>ТЕМБР:</vt:lpstr>
      <vt:lpstr>УПРАЖНЕНИЯ  И ИГРЫ ПО РАЗВИТИЮ СИЛЫ ГОЛОСА</vt:lpstr>
      <vt:lpstr>УПРАЖНЕНИЯ И ИГРЫ ПО РАЗВИТИЮ СИЛЫ ГОЛОСА </vt:lpstr>
      <vt:lpstr>Учимся делать паузы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Deepyash</cp:lastModifiedBy>
  <cp:revision>99</cp:revision>
  <dcterms:created xsi:type="dcterms:W3CDTF">2014-02-19T17:30:51Z</dcterms:created>
  <dcterms:modified xsi:type="dcterms:W3CDTF">2019-12-04T13:13:34Z</dcterms:modified>
</cp:coreProperties>
</file>