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6" r:id="rId5"/>
    <p:sldId id="267" r:id="rId6"/>
    <p:sldId id="260" r:id="rId7"/>
    <p:sldId id="256" r:id="rId8"/>
    <p:sldId id="261" r:id="rId9"/>
    <p:sldId id="262" r:id="rId10"/>
    <p:sldId id="258" r:id="rId11"/>
    <p:sldId id="259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«Горная средняя школа»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2500306"/>
            <a:ext cx="4786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учителя физической культуры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Цапкова Артема Владимировича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20190606_1129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12"/>
            <a:ext cx="2320556" cy="528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pic>
        <p:nvPicPr>
          <p:cNvPr id="3" name="Рисунок 2" descr="pKaBCxZgXM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920440">
            <a:off x="303655" y="1666015"/>
            <a:ext cx="3044812" cy="2052869"/>
          </a:xfrm>
          <a:prstGeom prst="rect">
            <a:avLst/>
          </a:prstGeom>
        </p:spPr>
      </p:pic>
      <p:pic>
        <p:nvPicPr>
          <p:cNvPr id="4" name="Рисунок 3" descr="hkwIDYYYtG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885974">
            <a:off x="2910203" y="1767176"/>
            <a:ext cx="2857488" cy="2143116"/>
          </a:xfrm>
          <a:prstGeom prst="rect">
            <a:avLst/>
          </a:prstGeom>
        </p:spPr>
      </p:pic>
      <p:pic>
        <p:nvPicPr>
          <p:cNvPr id="5" name="Рисунок 4" descr="HTegJCE4lj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982688">
            <a:off x="5455773" y="1543551"/>
            <a:ext cx="3228600" cy="2151559"/>
          </a:xfrm>
          <a:prstGeom prst="rect">
            <a:avLst/>
          </a:prstGeom>
        </p:spPr>
      </p:pic>
      <p:pic>
        <p:nvPicPr>
          <p:cNvPr id="7" name="Рисунок 6" descr="gJNQDfkg1QQ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999545">
            <a:off x="893137" y="4002735"/>
            <a:ext cx="3337917" cy="2224409"/>
          </a:xfrm>
          <a:prstGeom prst="rect">
            <a:avLst/>
          </a:prstGeom>
        </p:spPr>
      </p:pic>
      <p:pic>
        <p:nvPicPr>
          <p:cNvPr id="8" name="Рисунок 7" descr="5uTU7ZVtVO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243593">
            <a:off x="5095462" y="3431890"/>
            <a:ext cx="3447725" cy="22975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21429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Семейные старты, «Золотая осень-2019», </a:t>
            </a:r>
          </a:p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конкурс строя-песни, акция «Становись на зарядку»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728" y="357166"/>
            <a:ext cx="66437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ПЕДАГОГИЧЕСКОЕ  КРЕДО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 важно: научится ребенок прыгать или метать,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Важно, чтобы он понял: что, зачем и как, и был здоровым!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_avatar1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285992"/>
            <a:ext cx="3071826" cy="307182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357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714356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nBHVj8mqFM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178703"/>
            <a:ext cx="7572396" cy="56792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2908" y="0"/>
            <a:ext cx="91357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562" y="285728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35729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86182" y="714356"/>
            <a:ext cx="51435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Цапков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Артем Владимирович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01.06.1989 года рождения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Красноярский край, г. Ачинск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Высшее образование: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ФГБОУ ВО «Красноярский государственный педагогический университет им. В. П. Астафьева», Институт физической культуры, спорта и здоровья им. И.С. Ярыгина, 2019 год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Место работы: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МБОУ «Горная СШ», учитель физической культуры      </a:t>
            </a:r>
          </a:p>
          <a:p>
            <a:endParaRPr lang="ru-RU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Сведения о стаже работы: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Общий трудовой стаж - 9 лет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Педагогический стаж  - 7 лет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Электронная почта: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tsapkov-a@mail.ru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480"/>
            <a:ext cx="3758727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7224" y="428604"/>
            <a:ext cx="7143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ОБЩЕСТВЕННАЯ АКТИВНОСТЬ ПЕДАГОГИЧЕСКОЙ ДЕЯТЕЛЬНОСТИ</a:t>
            </a:r>
          </a:p>
          <a:p>
            <a:pPr algn="ctr"/>
            <a:endParaRPr lang="ru-RU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Судья третьей квалификационной категории по тайскому боксу;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Главный судья соревнований Всероссийского комплекса «Готов к Труду и Обороне» в Ачинском районе;</a:t>
            </a:r>
          </a:p>
          <a:p>
            <a:pPr marL="342900" indent="-34290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Эксперт 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Открытом Региональном чемпионате «Молодые профессионалы»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World Skills Russia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Красноярского края.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jfve5tlt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3071810"/>
            <a:ext cx="4988727" cy="332581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17693"/>
            <a:ext cx="850112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НАГРАДЫ 2017-2019 год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Диплом за участие в отборочном этапе районного конкурса профессионального мастерства «Педагог года 2017»;</a:t>
            </a:r>
          </a:p>
          <a:p>
            <a:pPr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подготовку команды занявшая 2 место в муниципальном этапе соревнований по лыжным гонкам среди команд общеобразовательных организаций Ачинского района «Школьная спортивная лига», 2017 год;</a:t>
            </a:r>
          </a:p>
          <a:p>
            <a:pPr lvl="0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подготовку команды в муниципальном этапе по мини-футболу среди юношей Ачинского района, в зачете соревнований «Школьная спортивная лига», 2017 год;</a:t>
            </a:r>
          </a:p>
          <a:p>
            <a:pPr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за подготовку команды занявшая  3 место в муниципальном этапе соревнований по волейболу  среди команд общеобразовательных организаций Ачинского района «Школьная спортивная лига» 2017 год;</a:t>
            </a:r>
          </a:p>
          <a:p>
            <a:pPr lvl="0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подготовивший команду-победителя в районных соревнованиях по  волейболу 2018 год.</a:t>
            </a:r>
          </a:p>
          <a:p>
            <a:pPr lvl="0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endParaRPr lang="ru-RU" dirty="0" smtClean="0"/>
          </a:p>
          <a:p>
            <a:pPr lvl="0"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642918"/>
            <a:ext cx="792961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подготовивший команду-победителя в районных соревнованиях по  настольному теннису 2018 год;</a:t>
            </a:r>
          </a:p>
          <a:p>
            <a:pPr algn="just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Грамота учитель подготовивший команду-победителя в номинации «Поисково-спасательные работы в условиях ЧС» в рамках проведения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XXII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районного спортивно-туристического фестиваля «Золотая осень - 2018»;</a:t>
            </a:r>
          </a:p>
          <a:p>
            <a:pPr algn="just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Федерация тайского бокса Красноярского края Благодарственное письмо за развитие тайского бокса в городе Ачинске и Ачинском районе и популяризация этого вида спорта в Красноярском крае, 2019 год; </a:t>
            </a:r>
          </a:p>
          <a:p>
            <a:pPr lvl="0" algn="just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Министерство спорта Российской Федерации Диплом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степени за подготовку победителя Первенства России по тайскому боксу, г. Москва, 2019 год.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428604"/>
            <a:ext cx="792961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ПОВЫШЕНИЕ КВАЛИФИКАЦИИ</a:t>
            </a:r>
          </a:p>
          <a:p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Удостоверение о повышение квалификации с 21 января по 29 января 2016 года по программе: Инклюзивный образовательный процесс: организация, педагогическое обеспечение, сопровождение;</a:t>
            </a:r>
          </a:p>
          <a:p>
            <a:pPr marL="457200" indent="-457200">
              <a:buAutoNum type="arabicPeriod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Удостоверение о повышение квалификации Всероссийского комплекса «Готов к Труду и Обороне»;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3.     Приказ № 36-н от 23 декабря 2015 года – почетная грамота    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Министерство спорта красноярского края;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4.     13 февраля 2016 год – грамота  за 1 место  в муниципальном этапе   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Всероссийской массовой лыжной гонки «Лыжня России»;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5.     26 февраля 2016 год – грамота за подготовку призера муниципального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этапа краевого форума «Молодежь и наука».    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929066"/>
            <a:ext cx="1993392" cy="2743200"/>
          </a:xfrm>
          <a:prstGeom prst="rect">
            <a:avLst/>
          </a:prstGeom>
        </p:spPr>
      </p:pic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3786190"/>
            <a:ext cx="1993392" cy="2743200"/>
          </a:xfrm>
          <a:prstGeom prst="rect">
            <a:avLst/>
          </a:prstGeom>
        </p:spPr>
      </p:pic>
      <p:pic>
        <p:nvPicPr>
          <p:cNvPr id="6" name="Рисунок 5" descr="1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4214818"/>
            <a:ext cx="27432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77867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Общественная активность педагога</a:t>
            </a:r>
          </a:p>
          <a:p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Судья третьей квалификационной категории по тайскому боксу;</a:t>
            </a:r>
          </a:p>
          <a:p>
            <a:pPr marL="342900" indent="-34290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Главный судья соревнований Всероссийского комплекса «Готов к Труду и Обороне» в Ачинском районе;</a:t>
            </a:r>
          </a:p>
          <a:p>
            <a:pPr marL="342900" indent="-342900"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Эксперт  в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Открытом Региональном чемпионате «Молодые профессионалы»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World Skills Russia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Красноярского края.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zjfve5tlt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94199">
            <a:off x="160945" y="3044144"/>
            <a:ext cx="3702843" cy="2468562"/>
          </a:xfrm>
          <a:prstGeom prst="rect">
            <a:avLst/>
          </a:prstGeom>
        </p:spPr>
      </p:pic>
      <p:pic>
        <p:nvPicPr>
          <p:cNvPr id="5" name="Рисунок 4" descr="1_letniy_festival_gto_v_g._krasnoyarske_1_mesto_v_lichnom_zachete_-_karlyshov_stepan_obuchayushchiysya_mbou_gornaya_ssh_2015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77180">
            <a:off x="3467696" y="3397333"/>
            <a:ext cx="3557606" cy="2668205"/>
          </a:xfrm>
          <a:prstGeom prst="rect">
            <a:avLst/>
          </a:prstGeom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728" y="500042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Результаты педагогической деятельности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93408105"/>
              </p:ext>
            </p:extLst>
          </p:nvPr>
        </p:nvGraphicFramePr>
        <p:xfrm>
          <a:off x="251520" y="908720"/>
          <a:ext cx="8712967" cy="5616624"/>
        </p:xfrm>
        <a:graphic>
          <a:graphicData uri="http://schemas.openxmlformats.org/drawingml/2006/table">
            <a:tbl>
              <a:tblPr firstRow="1" firstCol="1" bandRow="1"/>
              <a:tblGrid>
                <a:gridCol w="474121"/>
                <a:gridCol w="1789527"/>
                <a:gridCol w="2489533"/>
                <a:gridCol w="1583595"/>
                <a:gridCol w="2376191"/>
              </a:tblGrid>
              <a:tr h="702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 мероприятия (школьный, муниципальный, региональный, всероссийский)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 мероприятия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турнир по тайскому боксу «Сильная держава» Открытое первенство СДЮШОР по восточным единоборствам среди старших юношей и девушек 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18-22 марта 2015 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Щербакова Ксения Анатольевна ученица 10 класса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Всероссийские соревнования среди Сибирского и Дальневосточного федеральных округов по тайскому боксу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22-25 апреля 2015 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Щербакова Ксения Анатольевна ученица 10 класса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Летний фестиваль «ГОТОВ К ТРУДУ И ОБОРОНЕ»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среди районов Красноярского края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22-25 мая 2015г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Карлышов Степан Алексеевич ученик 5 класса 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7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Первенство города Ачинска по полиатлону летнее четырехборие (стрельба, плавание, легкая атлетика)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9-10 января 2016г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- Карлышов Степан Алексеевич ученик 6 класса. 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 - Буланов Евгений Алексеевич ученик 9 класса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3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Чемпионат и Первенство города Ачинска по полиатлону в дисциплине зимнее троеборие (стрельба, подтягивание, лыжи)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30-31 января 2016г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Карлышов Степан Алексеевич ученик 6 класса.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Винокуров Алексей Дмитриевич ученик 8 класса 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86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этап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Лыжные гонки среди школ Ачинского района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февраля 2016 г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Командный зачет.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Аголакова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Алина Юрьевна ученица 8 класса, Андреева Арина Сергеевна ученица 8 класса, Винокуров Алексей Дмитриевич ученик 8 класса,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Сташкевич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Данила Дмитриевич ученик 8 класса</a:t>
                      </a:r>
                    </a:p>
                  </a:txBody>
                  <a:tcPr marL="53117" marR="531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2461595"/>
              </p:ext>
            </p:extLst>
          </p:nvPr>
        </p:nvGraphicFramePr>
        <p:xfrm>
          <a:off x="285720" y="428604"/>
          <a:ext cx="8568951" cy="5476317"/>
        </p:xfrm>
        <a:graphic>
          <a:graphicData uri="http://schemas.openxmlformats.org/drawingml/2006/table">
            <a:tbl>
              <a:tblPr firstRow="1" firstCol="1" bandRow="1"/>
              <a:tblGrid>
                <a:gridCol w="466283"/>
                <a:gridCol w="1189901"/>
                <a:gridCol w="2160240"/>
                <a:gridCol w="1440160"/>
                <a:gridCol w="3312367"/>
              </a:tblGrid>
              <a:tr h="662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 этап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Лыжня России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 февраля 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Винокуров Алексей Дмитриевич ученик 8 класса.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 - 2 место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Сташкевич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Данила Дмитриевич ученик 8 класса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Мой спортивный двор 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20-22 февраля 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Карлышов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Степан Алексеевич ученик 6 класса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Лыжные гонки среди команд с ограниченными возможностями здоровья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марта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Командны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й зачет.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– Косолапов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Евгений Викторович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ученик 8 класса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Мосунов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Сергей Сергеевич ученик 6 класса,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Кощаев Василий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Константинович ученик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класса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4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Чемпионат города Красноярска по тайскому боксу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5-6 марта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Щербакова Ксения Анатольевна ученица 11 класса,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Боргардт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Виталий Евгеньевич ученик 3 класса,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Гусейнов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Элмир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Илхамович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ученик 6 класса,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Карлышов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Степан Алексеевич ученик 6 класса,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- Шаталов Илья Юрьевич ученик 8 класса, 2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Заинковский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Виктор Вадимович ученик 6 класса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1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 этап 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Первенство города Ачинска МБУ ДОД «СДЮШОР» по кик-богсингу 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 марта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Боргардт Виталий Евгеньевич ученик 3 класса,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Заинковский Виктор Вадимович ученик 6 класса,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- Гусейнов Элмир Илхамович ученик 6 класса,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- Дыль Сергей Витальевич ученик 4 класса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6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Чемпионат красноярского края по тайскому боксу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25-27 марта 2016 г</a:t>
                      </a: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 - Щербакова Ксения Анатольевна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Боргардт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Виталий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Евгеньевич,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Карлышов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Степан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Алексеевич,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Гусейнов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Илкин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Илхамович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 - Гусейнов Элмир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Илхамович,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 - </a:t>
                      </a:r>
                      <a:r>
                        <a:rPr lang="ru-RU" sz="10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Заинковский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Виктор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Вадимович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" y="0"/>
            <a:ext cx="9135766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12461595"/>
              </p:ext>
            </p:extLst>
          </p:nvPr>
        </p:nvGraphicFramePr>
        <p:xfrm>
          <a:off x="285720" y="428604"/>
          <a:ext cx="8568951" cy="3280840"/>
        </p:xfrm>
        <a:graphic>
          <a:graphicData uri="http://schemas.openxmlformats.org/drawingml/2006/table">
            <a:tbl>
              <a:tblPr firstRow="1" firstCol="1" bandRow="1"/>
              <a:tblGrid>
                <a:gridCol w="466283"/>
                <a:gridCol w="1189901"/>
                <a:gridCol w="2160240"/>
                <a:gridCol w="1440160"/>
                <a:gridCol w="3312367"/>
              </a:tblGrid>
              <a:tr h="3875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этап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Чемпионат и Первенство Сибирского Федерального Округа по тайскому боксу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6-10 февраля 2019 год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место – Гусейнов Элмир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этап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Первенство России по тайскому боксу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9-13 мая 2019 год 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 место – Гусейнов Элмир</a:t>
                      </a:r>
                      <a:endParaRPr lang="ru-RU" sz="1000" dirty="0"/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этап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Первенство Мира по тайскому боксу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Сентябрь-октябрь 2019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 место – Гусейнов Элмир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этап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Открытое Первенства города Томска по тайскому боксу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 2019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Гусейнов Элмир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Ивко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Сергей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Романов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Данила </a:t>
                      </a:r>
                    </a:p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Гусейнов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Илкин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Боргардт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Виталий,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Лямцев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Алексей ,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Демидов Семен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Региональный этап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Открытое первенство по тайскому боксу в </a:t>
                      </a:r>
                      <a:r>
                        <a:rPr lang="ru-RU" sz="100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городе  Красноярске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09-10 ноября 2019 год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Личный зачет.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место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Ивко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Сергей 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Боргардт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Виталий 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Черных Никита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место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Гусейнов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Илкин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Одинцов Владимир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Фоменко Никита,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Лямцев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Алексей 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Калинин Вячеслав,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Левицкий Евгений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место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Романов Данила,,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Олимзода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0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Абубакр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,,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Демидов Семен.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6165" marR="36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1238</Words>
  <PresentationFormat>Экран (4:3)</PresentationFormat>
  <Paragraphs>205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GlavBuh</cp:lastModifiedBy>
  <cp:revision>47</cp:revision>
  <dcterms:created xsi:type="dcterms:W3CDTF">2019-12-03T15:08:22Z</dcterms:created>
  <dcterms:modified xsi:type="dcterms:W3CDTF">2019-12-04T08:16:33Z</dcterms:modified>
</cp:coreProperties>
</file>