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8" r:id="rId5"/>
    <p:sldId id="281" r:id="rId6"/>
    <p:sldId id="282" r:id="rId7"/>
    <p:sldId id="283" r:id="rId8"/>
    <p:sldId id="284" r:id="rId9"/>
    <p:sldId id="285" r:id="rId10"/>
    <p:sldId id="280" r:id="rId11"/>
    <p:sldId id="287" r:id="rId12"/>
    <p:sldId id="286" r:id="rId13"/>
    <p:sldId id="289" r:id="rId14"/>
    <p:sldId id="288" r:id="rId15"/>
    <p:sldId id="290" r:id="rId16"/>
    <p:sldId id="276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0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Презентация на тему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Игрушки в технике Тильда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к блоку занятий </a:t>
            </a:r>
            <a:r>
              <a:rPr lang="ru-RU" i="1" dirty="0" smtClean="0">
                <a:solidFill>
                  <a:srgbClr val="0070C0"/>
                </a:solidFill>
              </a:rPr>
              <a:t>Шитьё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7160840" cy="2376264"/>
          </a:xfrm>
        </p:spPr>
        <p:txBody>
          <a:bodyPr>
            <a:normAutofit fontScale="32500" lnSpcReduction="20000"/>
          </a:bodyPr>
          <a:lstStyle/>
          <a:p>
            <a:pPr algn="r"/>
            <a:endParaRPr lang="en-US" sz="9600" dirty="0" smtClean="0">
              <a:solidFill>
                <a:srgbClr val="7030A0"/>
              </a:solidFill>
              <a:cs typeface="Aharoni" pitchFamily="2" charset="-79"/>
            </a:endParaRPr>
          </a:p>
          <a:p>
            <a:pPr algn="r"/>
            <a:r>
              <a:rPr lang="ru-RU" sz="9600" dirty="0" smtClean="0">
                <a:solidFill>
                  <a:srgbClr val="7030A0"/>
                </a:solidFill>
                <a:cs typeface="Aharoni" pitchFamily="2" charset="-79"/>
              </a:rPr>
              <a:t>Автор</a:t>
            </a:r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: </a:t>
            </a:r>
            <a:r>
              <a:rPr lang="ru-RU" sz="9600" dirty="0" err="1">
                <a:solidFill>
                  <a:srgbClr val="7030A0"/>
                </a:solidFill>
                <a:cs typeface="Aharoni" pitchFamily="2" charset="-79"/>
              </a:rPr>
              <a:t>Чинчаладзе</a:t>
            </a:r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 Ирина Ивановна,</a:t>
            </a:r>
          </a:p>
          <a:p>
            <a:pPr algn="r"/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Педагог дополнительного образования </a:t>
            </a:r>
          </a:p>
          <a:p>
            <a:pPr algn="r"/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МАУ ДО ЦРТДЮ</a:t>
            </a:r>
          </a:p>
          <a:p>
            <a:pPr algn="r"/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г</a:t>
            </a:r>
            <a:r>
              <a:rPr lang="ru-RU" sz="9600" dirty="0" smtClean="0">
                <a:solidFill>
                  <a:srgbClr val="7030A0"/>
                </a:solidFill>
                <a:cs typeface="Aharoni" pitchFamily="2" charset="-79"/>
              </a:rPr>
              <a:t>. Новотроицк</a:t>
            </a:r>
            <a:r>
              <a:rPr lang="ru-RU" sz="9600" dirty="0">
                <a:solidFill>
                  <a:srgbClr val="7030A0"/>
                </a:solidFill>
                <a:cs typeface="Aharoni" pitchFamily="2" charset="-79"/>
              </a:rPr>
              <a:t>, Оренбургская область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3415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714488"/>
            <a:ext cx="80010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Игрушки Тильда не являются игрушкой в полном своем понимании, поскольку служит скорее предметом для украшения интерьера. 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9816/91070811-f5d7-43a7-9033-9e94466971c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7129454" cy="630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7715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Кажущиеся смешными, трогательные игрушки относятся к примитивным куклам. В зависимости от замысла автора, тильда может быть по-деревенски простой, изысканной, эксцентричной и утонченной.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im0-tub-ru.yandex.net/i?id=8a86553b29786331295cf2be88715afb&amp;n=33&amp;w=427&amp;h=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770" y="301210"/>
            <a:ext cx="7891320" cy="5913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ages.crafta.ua/products/67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732768" cy="6310357"/>
          </a:xfrm>
          <a:prstGeom prst="rect">
            <a:avLst/>
          </a:prstGeom>
          <a:noFill/>
        </p:spPr>
      </p:pic>
      <p:pic>
        <p:nvPicPr>
          <p:cNvPr id="3" name="Picture 2" descr="https://6sotok-dom.com/wp-content/uploads/2019/01/post_5c31f24a3f6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28604"/>
            <a:ext cx="450059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avatars.mds.yandex.net/get-pdb/933338/0d520245-d464-4f73-af54-da0cf634757a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26842" cy="6132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857232"/>
            <a:ext cx="8072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создания игрушек тильд  необходим такой минимальный набор материалов:</a:t>
            </a:r>
          </a:p>
          <a:p>
            <a:pPr fontAlgn="base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ткань-основа для тельца (лён, хлопок, бязь,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флис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фланель);</a:t>
            </a: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ткани для пошива одежды (от шёлка и шерсти до трикотажа и махры);</a:t>
            </a: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 заточенные ножницы;</a:t>
            </a: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швейная игла и нитки подходящих цветов;</a:t>
            </a: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для набивки (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синтапон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холлофайбер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аксессуары для украшения (бусинки, ленточки, цветочки и т.п.).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7153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Литература и интернет ресурсы:</a:t>
            </a:r>
            <a:r>
              <a:rPr lang="ru-RU" sz="2000" b="1" dirty="0" smtClean="0">
                <a:solidFill>
                  <a:schemeClr val="tx2"/>
                </a:solidFill>
              </a:rPr>
              <a:t/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http://www.evna.by/post/poshiv-igrushki-tildy-89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https://zhenskie-uvlecheniya.ru/poshiv-igrushek-tilda-xobbi-dlya-devushek-s-dobroj-dushoj.html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571744"/>
            <a:ext cx="5857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https://www.liveinternet.ru/users/4455035/post309575653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143248"/>
            <a:ext cx="4714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https://hendmeid.guru/podelki/sozdanie-igrushek-tilda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0005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https://hendmeid.guru/podelki/sozdanie-igrushek-tilda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929198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Рябина А, Тильда своими </a:t>
            </a:r>
            <a:r>
              <a:rPr lang="ru-RU" dirty="0" err="1" smtClean="0"/>
              <a:t>руками,М</a:t>
            </a:r>
            <a:r>
              <a:rPr lang="ru-RU" dirty="0" smtClean="0"/>
              <a:t>:, «Суфлер», 2013г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Тоне </a:t>
            </a:r>
            <a:r>
              <a:rPr lang="ru-RU" dirty="0" err="1" smtClean="0"/>
              <a:t>Финнангер.,Тильда</a:t>
            </a:r>
            <a:r>
              <a:rPr lang="ru-RU" dirty="0" smtClean="0"/>
              <a:t> ВЕСЕННЯЯ КОЛЛЕКЦИЯ,М:АРТ_РОДНИК,2010г;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142984"/>
            <a:ext cx="76438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Игрушки тильда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появились на свет не так уж и давно — в конце 90-х годов в Норвегии. Их «мамой» стала тогда еще никому не известная скандинавская рукодельница Тони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Финангер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смастерившая первую тряпичную куклу из подручных материалов и лоскутков.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ilda-dlia-nachinaiushchikh-sovety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296785" cy="594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85794"/>
            <a:ext cx="835824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 тильды это: </a:t>
            </a:r>
          </a:p>
          <a:p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зайцы в панамах,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толстушечки-купальщицы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летящие котики,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улиточки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колесиках, сонные ангелы, ангелы-хранители домашнего очага, рождественские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гусики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пасхальные зайцы и кофейные медвежата…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.bp.blogspot.com/-pNFawvdB3ak/VQJY8-vbPsI/AAAAAAAAP6w/wCVay9_iUm8/s1600/%D0%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71543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pinimg.com/736x/24/31/41/24314159489dcd6956288dd58209d238--february--selec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382059" cy="6286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s.deeptype.ru/wp-content/uploads/2017/02/m1R1rFmF_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023"/>
            <a:ext cx="8501122" cy="6000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.pinimg.com/736x/e7/55/71/e75571b971c4ed34471dc543b8a5d6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6438896" cy="6421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pdb/69339/f779ff12-d7cb-423e-a558-6a990e4ad98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29625" cy="6257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245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на тему  Игрушки в технике Тильда  к блоку занятий Шитьё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Рисунок на бересте  к блоку занятий Художественная обработка бересты </dc:title>
  <dc:creator>Prizrakzla</dc:creator>
  <cp:lastModifiedBy>Пользователь</cp:lastModifiedBy>
  <cp:revision>89</cp:revision>
  <dcterms:created xsi:type="dcterms:W3CDTF">2017-11-19T18:22:41Z</dcterms:created>
  <dcterms:modified xsi:type="dcterms:W3CDTF">2019-10-07T05:55:54Z</dcterms:modified>
</cp:coreProperties>
</file>