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9" r:id="rId4"/>
    <p:sldId id="266" r:id="rId5"/>
    <p:sldId id="260" r:id="rId6"/>
    <p:sldId id="262" r:id="rId7"/>
    <p:sldId id="258" r:id="rId8"/>
    <p:sldId id="263" r:id="rId9"/>
    <p:sldId id="257" r:id="rId10"/>
    <p:sldId id="264" r:id="rId11"/>
    <p:sldId id="261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8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88321-7CC3-428A-B336-62A52C10FCED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8A2C1-2B08-4501-94B8-45388D991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88321-7CC3-428A-B336-62A52C10FCED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A2C1-2B08-4501-94B8-45388D991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88321-7CC3-428A-B336-62A52C10FCED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A2C1-2B08-4501-94B8-45388D991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988321-7CC3-428A-B336-62A52C10FCED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0A8A2C1-2B08-4501-94B8-45388D991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88321-7CC3-428A-B336-62A52C10FCED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A2C1-2B08-4501-94B8-45388D991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88321-7CC3-428A-B336-62A52C10FCED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A2C1-2B08-4501-94B8-45388D991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A2C1-2B08-4501-94B8-45388D991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88321-7CC3-428A-B336-62A52C10FCED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88321-7CC3-428A-B336-62A52C10FCED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A2C1-2B08-4501-94B8-45388D991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88321-7CC3-428A-B336-62A52C10FCED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A2C1-2B08-4501-94B8-45388D991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5988321-7CC3-428A-B336-62A52C10FCED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0A8A2C1-2B08-4501-94B8-45388D991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88321-7CC3-428A-B336-62A52C10FCED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A8A2C1-2B08-4501-94B8-45388D991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5988321-7CC3-428A-B336-62A52C10FCED}" type="datetimeFigureOut">
              <a:rPr lang="ru-RU" smtClean="0"/>
              <a:pPr/>
              <a:t>20.11.2018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0A8A2C1-2B08-4501-94B8-45388D991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305800" cy="1224136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</a:rPr>
              <a:t>Любимые сказки</a:t>
            </a:r>
            <a:endParaRPr lang="ru-RU" sz="6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 descr="сказочные герои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204864"/>
            <a:ext cx="6210594" cy="4143823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волк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556792"/>
            <a:ext cx="2641063" cy="4487241"/>
          </a:xfrm>
        </p:spPr>
      </p:pic>
      <p:pic>
        <p:nvPicPr>
          <p:cNvPr id="6" name="Содержимое 5" descr="заяц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868144" y="2687915"/>
            <a:ext cx="1728192" cy="3397626"/>
          </a:xfrm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95536" y="332656"/>
            <a:ext cx="4059936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Что за домик на опушке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Дал приют Ежу, Лягушке,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Мышке, Зайцу Петуху?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Дом с трубою наверху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Из трубы идёт дымок.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Это домик - …</a:t>
            </a:r>
            <a:endParaRPr lang="ru-RU" sz="2400" dirty="0"/>
          </a:p>
        </p:txBody>
      </p:sp>
      <p:pic>
        <p:nvPicPr>
          <p:cNvPr id="8" name="Содержимое 7" descr="теремок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23928" y="2996952"/>
            <a:ext cx="4863983" cy="3438988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Ген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18750" t="5480" r="12500" b="10145"/>
          <a:stretch>
            <a:fillRect/>
          </a:stretch>
        </p:blipFill>
        <p:spPr>
          <a:xfrm>
            <a:off x="1403648" y="1412776"/>
            <a:ext cx="2880320" cy="4713251"/>
          </a:xfrm>
        </p:spPr>
      </p:pic>
      <p:pic>
        <p:nvPicPr>
          <p:cNvPr id="6" name="Содержимое 5" descr="чебурашка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7096" r="11303"/>
          <a:stretch>
            <a:fillRect/>
          </a:stretch>
        </p:blipFill>
        <p:spPr>
          <a:xfrm>
            <a:off x="5076056" y="3284984"/>
            <a:ext cx="3312368" cy="2597912"/>
          </a:xfr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2286000"/>
            <a:ext cx="8229600" cy="3159224"/>
          </a:xfrm>
        </p:spPr>
        <p:txBody>
          <a:bodyPr/>
          <a:lstStyle/>
          <a:p>
            <a:r>
              <a:rPr lang="ru-RU" dirty="0" smtClean="0"/>
              <a:t>Угадай </a:t>
            </a:r>
            <a:r>
              <a:rPr lang="ru-RU" dirty="0" smtClean="0"/>
              <a:t>сказку</a:t>
            </a:r>
          </a:p>
          <a:p>
            <a:endParaRPr lang="ru-RU" dirty="0" smtClean="0"/>
          </a:p>
          <a:p>
            <a:r>
              <a:rPr lang="ru-RU" dirty="0" smtClean="0"/>
              <a:t>Вспомни пару герою сказки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Задания: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карлсон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4008" y="1700808"/>
            <a:ext cx="3600400" cy="4140460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95536" y="764704"/>
            <a:ext cx="3600400" cy="46910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/>
              <a:t>Толстяк живёт на крыше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/>
              <a:t>Летает он всех выше,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/>
              <a:t>Варенье обожает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/>
              <a:t>И с Малышом играет</a:t>
            </a: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винни пух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12698" r="4762"/>
          <a:stretch>
            <a:fillRect/>
          </a:stretch>
        </p:blipFill>
        <p:spPr>
          <a:xfrm>
            <a:off x="899592" y="1988840"/>
            <a:ext cx="4368485" cy="3528392"/>
          </a:xfrm>
        </p:spPr>
      </p:pic>
      <p:pic>
        <p:nvPicPr>
          <p:cNvPr id="6" name="Содержимое 5" descr="пятачок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8723" r="4047" b="3078"/>
          <a:stretch>
            <a:fillRect/>
          </a:stretch>
        </p:blipFill>
        <p:spPr>
          <a:xfrm>
            <a:off x="6228184" y="2156858"/>
            <a:ext cx="2016224" cy="3360373"/>
          </a:xfr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sz="half" idx="1"/>
          </p:nvPr>
        </p:nvSpPr>
        <p:spPr>
          <a:xfrm>
            <a:off x="251520" y="548680"/>
            <a:ext cx="4059936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Лечит птичек и зверей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Лечит маленьких детей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Сквозь очки свои глядит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Добрый доктор …</a:t>
            </a:r>
            <a:endParaRPr lang="ru-RU" sz="2400" dirty="0"/>
          </a:p>
        </p:txBody>
      </p:sp>
      <p:pic>
        <p:nvPicPr>
          <p:cNvPr id="9" name="Содержимое 8" descr="айболит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b="10211"/>
          <a:stretch>
            <a:fillRect/>
          </a:stretch>
        </p:blipFill>
        <p:spPr>
          <a:xfrm>
            <a:off x="3707904" y="2204864"/>
            <a:ext cx="4904748" cy="4080833"/>
          </a:xfr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949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леопольд.pn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-28000" contrast="31000"/>
          </a:blip>
          <a:stretch>
            <a:fillRect/>
          </a:stretch>
        </p:blipFill>
        <p:spPr>
          <a:xfrm>
            <a:off x="539552" y="1772816"/>
            <a:ext cx="3240360" cy="3783774"/>
          </a:xfrm>
        </p:spPr>
      </p:pic>
      <p:pic>
        <p:nvPicPr>
          <p:cNvPr id="11" name="Содержимое 10" descr="мышы 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564904"/>
            <a:ext cx="4059238" cy="2418146"/>
          </a:xfrm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332656"/>
            <a:ext cx="4320480" cy="4525963"/>
          </a:xfrm>
        </p:spPr>
        <p:txBody>
          <a:bodyPr>
            <a:normAutofit/>
          </a:bodyPr>
          <a:lstStyle/>
          <a:p>
            <a:pPr marL="360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Носик круглый пятачком,</a:t>
            </a:r>
          </a:p>
          <a:p>
            <a:pPr marL="360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Хвостик маленький крючком</a:t>
            </a:r>
          </a:p>
          <a:p>
            <a:pPr marL="360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Трое их, и до чего же</a:t>
            </a:r>
          </a:p>
          <a:p>
            <a:pPr marL="360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Братья дружные похожи.</a:t>
            </a:r>
          </a:p>
          <a:p>
            <a:pPr marL="360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Угадайте без подсказки,</a:t>
            </a:r>
          </a:p>
          <a:p>
            <a:pPr marL="360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Кто герои этой сказки?</a:t>
            </a:r>
            <a:endParaRPr lang="ru-RU" sz="2400" dirty="0"/>
          </a:p>
        </p:txBody>
      </p:sp>
      <p:pic>
        <p:nvPicPr>
          <p:cNvPr id="7" name="Содержимое 6" descr="три поросёнк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779912" y="2780928"/>
            <a:ext cx="4938409" cy="3539193"/>
          </a:xfr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белоснежка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8041" r="4260" b="8722"/>
          <a:stretch>
            <a:fillRect/>
          </a:stretch>
        </p:blipFill>
        <p:spPr>
          <a:xfrm>
            <a:off x="467544" y="1628800"/>
            <a:ext cx="3528392" cy="3672408"/>
          </a:xfrm>
        </p:spPr>
      </p:pic>
      <p:pic>
        <p:nvPicPr>
          <p:cNvPr id="7" name="Содержимое 6" descr="гномы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2852936"/>
            <a:ext cx="4197233" cy="2242170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23528" y="476672"/>
            <a:ext cx="4248472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Что за сказка: кошка, внучка,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Да ещё собака Жучка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Деду с бабой помогали,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Корнеплоды собирали?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endParaRPr lang="ru-RU" sz="2400" dirty="0"/>
          </a:p>
        </p:txBody>
      </p:sp>
      <p:pic>
        <p:nvPicPr>
          <p:cNvPr id="7" name="Содержимое 6" descr="репк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779912" y="2852936"/>
            <a:ext cx="4981203" cy="3368538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98</TotalTime>
  <Words>115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Любимые сказки</vt:lpstr>
      <vt:lpstr>Задания: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14</cp:revision>
  <dcterms:created xsi:type="dcterms:W3CDTF">2018-11-19T22:02:38Z</dcterms:created>
  <dcterms:modified xsi:type="dcterms:W3CDTF">2018-11-19T23:49:52Z</dcterms:modified>
</cp:coreProperties>
</file>