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1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A69C83D-6F82-4C56-B125-0E79AA06E562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66"/>
            <p14:sldId id="267"/>
            <p14:sldId id="268"/>
            <p14:sldId id="269"/>
            <p14:sldId id="270"/>
            <p14:sldId id="272"/>
            <p14:sldId id="273"/>
            <p14:sldId id="274"/>
            <p14:sldId id="271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51" d="100"/>
          <a:sy n="51" d="100"/>
        </p:scale>
        <p:origin x="-13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accent5"/>
            </a:gs>
            <a:gs pos="7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720080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Candara" panose="020E050203030302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1800" b="1" dirty="0">
                <a:latin typeface="Candara" panose="020E050203030302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Candara" panose="020E0502030303020204" pitchFamily="34" charset="0"/>
                <a:cs typeface="Times New Roman" panose="02020603050405020304" pitchFamily="18" charset="0"/>
              </a:rPr>
              <a:t>«Лицей №17»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1196752"/>
            <a:ext cx="6400800" cy="1728192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на тему: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«Мишка Тедди.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Прошлое и настоящее»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40050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Выполнила:  ученица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2В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класса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МБОУ «Лицей №17»</a:t>
            </a:r>
          </a:p>
          <a:p>
            <a:pPr algn="just"/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Рапоткина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 София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Научный  руководитель: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учитель начальных классов                         </a:t>
            </a:r>
          </a:p>
          <a:p>
            <a:pPr algn="just"/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Пономарёва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 Любовь Юрьевна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58043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г.Троицк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2019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cs typeface="Times New Roman" panose="02020603050405020304" pitchFamily="18" charset="0"/>
              </a:rPr>
              <a:t>г.</a:t>
            </a:r>
          </a:p>
        </p:txBody>
      </p:sp>
      <p:pic>
        <p:nvPicPr>
          <p:cNvPr id="1027" name="Picture 3" descr="C:\Users\Roman\Desktop\Проект 2019г\Новая папка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89" y="2999896"/>
            <a:ext cx="3158579" cy="315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0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60648"/>
            <a:ext cx="3816424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Николаевна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Изергина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Проект 2019г\Новая папка\IMG_57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438129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Проект 2019г\Новая папка\1310222041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335" y="2100261"/>
            <a:ext cx="199072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Проект 2019г\Новая папка\694a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435" y="3867819"/>
            <a:ext cx="2227062" cy="299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СССР, 50-е годы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Проект 2019г\Новая папка\downlo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68151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Проект 2019г\Новая папка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268" y="1628800"/>
            <a:ext cx="3524331" cy="470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52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 to you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Проект 2019г\Новая папка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073" y="1521905"/>
            <a:ext cx="2323282" cy="349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Проект 2019г\Новая папка\Без названия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92887"/>
            <a:ext cx="3007221" cy="300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Проект 2019г\Новая папка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628800"/>
            <a:ext cx="274555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8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Проект 2019г\Новая папка\048-8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45720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Проект 2019г\Новая папка\kak-nazvat-mishku-igrushku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45720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5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день плюшевого мишки – 27 октября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D:\Проект 2019г\Новая папка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278" y="1124744"/>
            <a:ext cx="2431566" cy="275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Проект 2019г\Новая папка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1199421"/>
            <a:ext cx="3186856" cy="267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Проект 2019г\Новая папка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523" y="3878982"/>
            <a:ext cx="2699538" cy="295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Проект 2019г\Новая папка\images (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7451"/>
            <a:ext cx="2483768" cy="290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36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Roman\Downloads\Telegram Desktop\photo_2019-04-11_21-53-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311924">
            <a:off x="5089692" y="212407"/>
            <a:ext cx="3041540" cy="405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Roman\Downloads\Telegram Desktop\photo_2019-04-11_21-53-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779">
            <a:off x="794596" y="2036435"/>
            <a:ext cx="4999238" cy="371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43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Roman\Downloads\Telegram Desktop\photo_2019-04-11_21-53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09"/>
            <a:ext cx="4648523" cy="348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Roman\Downloads\Telegram Desktop\photo_2019-04-11_21-53-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523" y="13909"/>
            <a:ext cx="4481968" cy="597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Roman\Downloads\Telegram Desktop\photo_2019-04-11_21-52-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09" y="3533823"/>
            <a:ext cx="467933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56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Roman\Downloads\Telegram Desktop\photo_2019-04-11_21-52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4958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8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34" y="29982"/>
            <a:ext cx="48941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№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"/>
            </a:pPr>
            <a:r>
              <a:rPr lang="ru-RU" sz="2800" dirty="0">
                <a:latin typeface="Times New Roman"/>
                <a:ea typeface="Times New Roman"/>
              </a:rPr>
              <a:t>Есть ли у тебя любимая мягкая игрушка?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"/>
            </a:pPr>
            <a:r>
              <a:rPr lang="ru-RU" sz="2800" dirty="0">
                <a:latin typeface="Times New Roman"/>
                <a:ea typeface="Times New Roman"/>
              </a:rPr>
              <a:t>Это медведь? </a:t>
            </a:r>
          </a:p>
          <a:p>
            <a:pPr marL="27051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Может это другая мягкая игрушка? </a:t>
            </a:r>
          </a:p>
          <a:p>
            <a:pPr marL="27051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Напиши _______________ </a:t>
            </a:r>
          </a:p>
          <a:p>
            <a:pPr marL="270510"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28498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416483"/>
              </p:ext>
            </p:extLst>
          </p:nvPr>
        </p:nvGraphicFramePr>
        <p:xfrm>
          <a:off x="467544" y="3569412"/>
          <a:ext cx="8496945" cy="2955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7129"/>
                <a:gridCol w="3613858"/>
                <a:gridCol w="1627979"/>
                <a:gridCol w="1627979"/>
              </a:tblGrid>
              <a:tr h="70889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ответов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4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088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ли у тебя любимая мягкая игрушка?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481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медведь?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088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 это другая мягкая игрушка?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92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пришла к следующим выводам: 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Прочитав литературу и освоив новые знания, я поняла, что, история мишки Тедди неоднозначна, имеет несколько версий.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Сшила своего собственного медведя с помощью мамы.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Провела опрос, узнала у сверстников, до сих пор ли плюшевые мишки занимают одно из главных мест на их полках.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Моё исследование доставило мне удовольствие, было интересно узнавать новое, работать с разными источниками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05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80920" cy="5832648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исследовательской работы: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литературу по данной теме, обобщить доступные знания о мишках Тедди.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домашних условиях мишку Тедди.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опрос, узнать, до сих пор ли плюшевые мишки занимают одно из главных мест на полках детей.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Продемонстрировать мишку Тедди, сшитого своими руками.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8997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229600" cy="1143000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D:\Проект 2019г\Новая папка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8876">
            <a:off x="5106827" y="579197"/>
            <a:ext cx="4124206" cy="412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Проект 2019г\Новая папка\1323760456_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7886">
            <a:off x="-85889" y="654152"/>
            <a:ext cx="4330041" cy="360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79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120680"/>
          </a:xfrm>
        </p:spPr>
        <p:txBody>
          <a:bodyPr/>
          <a:lstStyle/>
          <a:p>
            <a:pPr marL="571500" indent="-571500" algn="ctr">
              <a:buAutoNum type="romanU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часть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мишки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Тедди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уществует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самые популярные легенды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появления мишки Тедди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немецкая и американская</a:t>
            </a:r>
            <a:r>
              <a:rPr lang="ru-RU" dirty="0">
                <a:latin typeface="Candara" panose="020E0502030303020204" pitchFamily="34" charset="0"/>
              </a:rPr>
              <a:t>.</a:t>
            </a:r>
          </a:p>
          <a:p>
            <a:pPr marL="0" indent="0" algn="ctr">
              <a:buNone/>
            </a:pPr>
            <a:endParaRPr lang="ru-RU" b="1" i="1" dirty="0">
              <a:latin typeface="Candara" panose="020E0502030303020204" pitchFamily="34" charset="0"/>
            </a:endParaRPr>
          </a:p>
        </p:txBody>
      </p:sp>
      <p:pic>
        <p:nvPicPr>
          <p:cNvPr id="2050" name="Picture 2" descr="C:\Users\Roman\Desktop\Проект 2019г\Новая папка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2598467"/>
            <a:ext cx="4409985" cy="399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14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661248"/>
            <a:ext cx="8229600" cy="792088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Маргарет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Штайф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медведь,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сшитый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ею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Roman\Desktop\Проект 2019г\Новая папка\Margarete-Steiff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85931" cy="536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Рихард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Штайф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Roman\Desktop\Проект 2019г\Новая папка\richard_steiff-kop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7271"/>
            <a:ext cx="6336704" cy="525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74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andara" panose="020E0502030303020204" pitchFamily="34" charset="0"/>
              </a:rPr>
              <a:t>Мишка "РВ55", реплика 1902 года</a:t>
            </a:r>
          </a:p>
        </p:txBody>
      </p:sp>
      <p:pic>
        <p:nvPicPr>
          <p:cNvPr id="5122" name="Picture 2" descr="C:\Users\Roman\Desktop\Проект 2019г\Новая папка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46058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oman\Desktop\Проект 2019г\Новая папка\Без названия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97485"/>
            <a:ext cx="3413200" cy="441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10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93022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Кстати, об имени медведя. Его происхождение как раз и отсылает нас ко второй легенде — американской.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не совсем уверен, что использование моего имени принесет успех производству плюшевых медвежат, но если вы так уж настаиваете, то пожалуйста, можете назвать его моим именем» - Теодор Рузвельт, 1903 год. Как же, все-таки, он ошибся…</a:t>
            </a:r>
          </a:p>
        </p:txBody>
      </p:sp>
      <p:pic>
        <p:nvPicPr>
          <p:cNvPr id="6146" name="Picture 2" descr="C:\Users\Roman\Desktop\Проект 2019г\Новая папка\260px-TheodoreRooseveltTeddyBe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4514174" cy="437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37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oman\Desktop\Проект 2019г\Новая папка\3TB--------------------------------------------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20" y="113768"/>
            <a:ext cx="8415387" cy="651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24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оект 2019г\Новая папка\160213120909a79e18370b1eb740f6b99ff24867ed7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8100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Проект 2019г\Новая папка\25184337_w640_h640_dscn8229.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25" y="260648"/>
            <a:ext cx="3433564" cy="257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Проект 2019г\Новая папка\bear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924944"/>
            <a:ext cx="4606577" cy="358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20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286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бюджетное общеобразовательное учреждение «Лицей №17»</vt:lpstr>
      <vt:lpstr>Презентация PowerPoint</vt:lpstr>
      <vt:lpstr>Презентация PowerPoint</vt:lpstr>
      <vt:lpstr>Маргарет Штайф; медведь, сшитый ею</vt:lpstr>
      <vt:lpstr>Рихард Штайф</vt:lpstr>
      <vt:lpstr>Мишка "РВ55", реплика 1902 года</vt:lpstr>
      <vt:lpstr>Кстати, об имени медведя. Его происхождение как раз и отсылает нас ко второй легенде — американской. «Я не совсем уверен, что использование моего имени принесет успех производству плюшевых медвежат, но если вы так уж настаиваете, то пожалуйста, можете назвать его моим именем» - Теодор Рузвельт, 1903 год. Как же, все-таки, он ошибся…</vt:lpstr>
      <vt:lpstr>Презентация PowerPoint</vt:lpstr>
      <vt:lpstr>Презентация PowerPoint</vt:lpstr>
      <vt:lpstr>Анастасия Николаевна Изергина</vt:lpstr>
      <vt:lpstr>СССР, 50-е годы XX века</vt:lpstr>
      <vt:lpstr>Me to you</vt:lpstr>
      <vt:lpstr>Презентация PowerPoint</vt:lpstr>
      <vt:lpstr>Всемирный день плюшевого мишки – 27 октября</vt:lpstr>
      <vt:lpstr>Презентация PowerPoint</vt:lpstr>
      <vt:lpstr>Презентация PowerPoint</vt:lpstr>
      <vt:lpstr>Презентация PowerPoint</vt:lpstr>
      <vt:lpstr>Презентация PowerPoint</vt:lpstr>
      <vt:lpstr>В заключении я пришла к следующим выводам: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«Лицей №17»</dc:title>
  <dc:creator>Roman</dc:creator>
  <cp:lastModifiedBy>Image&amp;Matros ®</cp:lastModifiedBy>
  <cp:revision>15</cp:revision>
  <dcterms:created xsi:type="dcterms:W3CDTF">2019-03-25T15:26:19Z</dcterms:created>
  <dcterms:modified xsi:type="dcterms:W3CDTF">2019-04-11T17:26:04Z</dcterms:modified>
</cp:coreProperties>
</file>