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2"/>
  </p:notesMasterIdLst>
  <p:sldIdLst>
    <p:sldId id="262" r:id="rId2"/>
    <p:sldId id="276" r:id="rId3"/>
    <p:sldId id="256" r:id="rId4"/>
    <p:sldId id="278" r:id="rId5"/>
    <p:sldId id="282" r:id="rId6"/>
    <p:sldId id="285" r:id="rId7"/>
    <p:sldId id="283" r:id="rId8"/>
    <p:sldId id="284" r:id="rId9"/>
    <p:sldId id="277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5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BCA63-F1F4-4943-AE6F-89A796F74DBB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3584B-BC66-4546-BFE7-D4491849E3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835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B7D5BED-0C41-4CAF-A1E2-57E31DDBF761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A02A496C-0556-412B-8655-0402CCB3FA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-2595736"/>
            <a:ext cx="6644208" cy="4584576"/>
          </a:xfrm>
        </p:spPr>
        <p:txBody>
          <a:bodyPr/>
          <a:lstStyle/>
          <a:p>
            <a:pPr algn="ctr"/>
            <a:r>
              <a:rPr lang="ru-RU" dirty="0" smtClean="0"/>
              <a:t>Заявка на оценку: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62000" y="2060848"/>
            <a:ext cx="7543800" cy="3312368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sz="3600" b="1" dirty="0" smtClean="0"/>
              <a:t>Умница</a:t>
            </a:r>
            <a:r>
              <a:rPr lang="ru-RU" sz="3600" b="1" dirty="0"/>
              <a:t>» – </a:t>
            </a:r>
            <a:r>
              <a:rPr lang="ru-RU" sz="3600" b="1" dirty="0" smtClean="0"/>
              <a:t>14 и </a:t>
            </a:r>
            <a:r>
              <a:rPr lang="ru-RU" sz="3600" b="1" dirty="0"/>
              <a:t>более баллов</a:t>
            </a:r>
          </a:p>
          <a:p>
            <a:r>
              <a:rPr lang="ru-RU" sz="3600" b="1" dirty="0" smtClean="0"/>
              <a:t>«</a:t>
            </a:r>
            <a:r>
              <a:rPr lang="ru-RU" sz="3600" b="1" dirty="0"/>
              <a:t>Хорошо»  - </a:t>
            </a:r>
            <a:r>
              <a:rPr lang="ru-RU" sz="3600" b="1" dirty="0" smtClean="0"/>
              <a:t>13 </a:t>
            </a:r>
            <a:r>
              <a:rPr lang="ru-RU" sz="3600" b="1" dirty="0"/>
              <a:t>- </a:t>
            </a:r>
            <a:r>
              <a:rPr lang="ru-RU" sz="3600" b="1" dirty="0" smtClean="0"/>
              <a:t>10 </a:t>
            </a:r>
            <a:r>
              <a:rPr lang="ru-RU" sz="3600" b="1" dirty="0"/>
              <a:t>баллов</a:t>
            </a:r>
          </a:p>
          <a:p>
            <a:r>
              <a:rPr lang="ru-RU" sz="3600" b="1" dirty="0" smtClean="0"/>
              <a:t>«</a:t>
            </a:r>
            <a:r>
              <a:rPr lang="ru-RU" sz="3600" b="1" dirty="0"/>
              <a:t>Есть над чем работать» – 9</a:t>
            </a:r>
            <a:r>
              <a:rPr lang="ru-RU" sz="3600" b="1" dirty="0" smtClean="0"/>
              <a:t> </a:t>
            </a:r>
            <a:r>
              <a:rPr lang="ru-RU" sz="3600" b="1" dirty="0"/>
              <a:t>и меньше </a:t>
            </a:r>
          </a:p>
        </p:txBody>
      </p:sp>
    </p:spTree>
    <p:extLst>
      <p:ext uri="{BB962C8B-B14F-4D97-AF65-F5344CB8AC3E}">
        <p14:creationId xmlns:p14="http://schemas.microsoft.com/office/powerpoint/2010/main" val="176838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-2595736"/>
            <a:ext cx="6644208" cy="4584576"/>
          </a:xfrm>
        </p:spPr>
        <p:txBody>
          <a:bodyPr/>
          <a:lstStyle/>
          <a:p>
            <a:pPr algn="ctr"/>
            <a:r>
              <a:rPr lang="ru-RU" dirty="0" smtClean="0"/>
              <a:t>Заявка на оценку: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62000" y="2060848"/>
            <a:ext cx="7543800" cy="3312368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sz="3600" b="1" dirty="0" smtClean="0"/>
              <a:t>Умница</a:t>
            </a:r>
            <a:r>
              <a:rPr lang="ru-RU" sz="3600" b="1" dirty="0"/>
              <a:t>» – </a:t>
            </a:r>
            <a:r>
              <a:rPr lang="ru-RU" sz="3600" b="1" dirty="0" smtClean="0"/>
              <a:t>14 и </a:t>
            </a:r>
            <a:r>
              <a:rPr lang="ru-RU" sz="3600" b="1" dirty="0"/>
              <a:t>более баллов</a:t>
            </a:r>
          </a:p>
          <a:p>
            <a:r>
              <a:rPr lang="ru-RU" sz="3600" b="1" dirty="0" smtClean="0"/>
              <a:t>«</a:t>
            </a:r>
            <a:r>
              <a:rPr lang="ru-RU" sz="3600" b="1" dirty="0"/>
              <a:t>Хорошо»  - </a:t>
            </a:r>
            <a:r>
              <a:rPr lang="ru-RU" sz="3600" b="1" dirty="0" smtClean="0"/>
              <a:t>13 </a:t>
            </a:r>
            <a:r>
              <a:rPr lang="ru-RU" sz="3600" b="1" dirty="0"/>
              <a:t>- </a:t>
            </a:r>
            <a:r>
              <a:rPr lang="ru-RU" sz="3600" b="1" dirty="0" smtClean="0"/>
              <a:t>10 </a:t>
            </a:r>
            <a:r>
              <a:rPr lang="ru-RU" sz="3600" b="1" dirty="0"/>
              <a:t>баллов</a:t>
            </a:r>
          </a:p>
          <a:p>
            <a:r>
              <a:rPr lang="ru-RU" sz="3600" b="1" dirty="0" smtClean="0"/>
              <a:t>«</a:t>
            </a:r>
            <a:r>
              <a:rPr lang="ru-RU" sz="3600" b="1" dirty="0"/>
              <a:t>Есть над чем работать» – 9</a:t>
            </a:r>
            <a:r>
              <a:rPr lang="ru-RU" sz="3600" b="1" dirty="0" smtClean="0"/>
              <a:t> </a:t>
            </a:r>
            <a:r>
              <a:rPr lang="ru-RU" sz="3600" b="1" dirty="0"/>
              <a:t>и меньше </a:t>
            </a:r>
          </a:p>
        </p:txBody>
      </p:sp>
    </p:spTree>
    <p:extLst>
      <p:ext uri="{BB962C8B-B14F-4D97-AF65-F5344CB8AC3E}">
        <p14:creationId xmlns:p14="http://schemas.microsoft.com/office/powerpoint/2010/main" val="258635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31837"/>
            <a:ext cx="5256583" cy="5462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76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176" y="1268760"/>
            <a:ext cx="8596304" cy="2448271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Тема: с</a:t>
            </a:r>
            <a:r>
              <a:rPr lang="ru-RU" sz="5400" dirty="0" smtClean="0">
                <a:effectLst/>
              </a:rPr>
              <a:t>таринные меры длины</a:t>
            </a:r>
            <a:br>
              <a:rPr lang="ru-RU" sz="5400" dirty="0" smtClean="0">
                <a:effectLst/>
              </a:rPr>
            </a:br>
            <a:r>
              <a:rPr lang="ru-RU" sz="3600" dirty="0" smtClean="0"/>
              <a:t>Цель: познакомиться  </a:t>
            </a:r>
            <a:r>
              <a:rPr lang="ru-RU" sz="3600" dirty="0"/>
              <a:t>со старинными  мерами длины на Руси </a:t>
            </a:r>
            <a:br>
              <a:rPr lang="ru-RU" sz="3600" dirty="0"/>
            </a:br>
            <a:endParaRPr lang="ru-RU" sz="3600" dirty="0"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2971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849" y="3432175"/>
            <a:ext cx="2011363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84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85800"/>
            <a:ext cx="7838256" cy="4543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/>
              <a:t>№1 Выбери верное утверждение «Пядь  - это»  (1 балл) 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А). Это расстояние от кончиков пальцев вытянутой правой руки - до пальцев левой ноги.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Б). Это расстояние между кончиками растянутых большого и указательного пальцев.</a:t>
            </a:r>
          </a:p>
          <a:p>
            <a:r>
              <a:rPr lang="ru-RU" dirty="0"/>
              <a:t>В). Это расстояние от локтевого сустава до конца вытянутого  среднего пальца руки.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59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488832" cy="94300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№2 Заполните таблицу, используя </a:t>
            </a:r>
            <a:r>
              <a:rPr lang="ru-RU" sz="2800" dirty="0" smtClean="0"/>
              <a:t>текст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(6 баллов)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34" y="1700808"/>
            <a:ext cx="7979804" cy="4795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88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4664"/>
            <a:ext cx="6781800" cy="936104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3074" name="Picture 2" descr="C:\Users\Анастасия\Desktop\i3W28AW7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704856" cy="577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88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263480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/>
              <a:t>Задание №3 (5 баллов)</a:t>
            </a:r>
          </a:p>
          <a:p>
            <a:r>
              <a:rPr lang="ru-RU" b="1" dirty="0"/>
              <a:t>Используя карточку №1, составь и запиши вопрос </a:t>
            </a:r>
            <a:r>
              <a:rPr lang="ru-RU" b="1" dirty="0" smtClean="0"/>
              <a:t>понятие </a:t>
            </a:r>
            <a:r>
              <a:rPr lang="ru-RU" b="1" dirty="0"/>
              <a:t>по тексту (1 балл)                                          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________________________________________________</a:t>
            </a:r>
            <a:endParaRPr lang="ru-RU" dirty="0"/>
          </a:p>
          <a:p>
            <a:r>
              <a:rPr lang="ru-RU" b="1" dirty="0"/>
              <a:t>Используя карточку №2, составь и запиши вопрос-суждение по тексту (2 балла)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________________________________________________</a:t>
            </a:r>
          </a:p>
          <a:p>
            <a:pPr marL="0" indent="0">
              <a:buNone/>
            </a:pPr>
            <a:r>
              <a:rPr lang="ru-RU" b="1" dirty="0" smtClean="0"/>
              <a:t>     Используя карточку №3, составь и запиши суждение на сравнение мер длины (2 балла)</a:t>
            </a:r>
            <a:endParaRPr lang="ru-RU" dirty="0" smtClean="0"/>
          </a:p>
          <a:p>
            <a:r>
              <a:rPr lang="ru-RU" dirty="0" smtClean="0"/>
              <a:t>______________________________________________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53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986464" cy="3886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Задание №4  (1 балл)</a:t>
            </a:r>
            <a:endParaRPr lang="ru-RU" sz="3200" dirty="0"/>
          </a:p>
          <a:p>
            <a:r>
              <a:rPr lang="ru-RU" sz="3200" b="1" dirty="0"/>
              <a:t> </a:t>
            </a:r>
            <a:r>
              <a:rPr lang="ru-RU" sz="3200" dirty="0"/>
              <a:t> Измерьте  полоску  из картона вершками. </a:t>
            </a:r>
            <a:endParaRPr lang="ru-RU" sz="3200" dirty="0" smtClean="0"/>
          </a:p>
          <a:p>
            <a:r>
              <a:rPr lang="ru-RU" sz="3200" dirty="0" smtClean="0"/>
              <a:t>Запишите  </a:t>
            </a:r>
            <a:r>
              <a:rPr lang="ru-RU" sz="3200" dirty="0"/>
              <a:t>ответ ………………….                          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2127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92697"/>
            <a:ext cx="756084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800" dirty="0"/>
              <a:t>1.  Сегодня я узнал…</a:t>
            </a:r>
          </a:p>
          <a:p>
            <a:r>
              <a:rPr lang="ru-RU" sz="2800" dirty="0"/>
              <a:t>2.  Было интересно…</a:t>
            </a:r>
          </a:p>
          <a:p>
            <a:r>
              <a:rPr lang="ru-RU" sz="2800" dirty="0"/>
              <a:t>3.  Было трудно</a:t>
            </a:r>
            <a:r>
              <a:rPr lang="ru-RU" sz="2800" dirty="0" smtClean="0"/>
              <a:t>…</a:t>
            </a:r>
            <a:endParaRPr lang="ru-RU" sz="2800" dirty="0"/>
          </a:p>
          <a:p>
            <a:r>
              <a:rPr lang="ru-RU" sz="2800" dirty="0" smtClean="0"/>
              <a:t>4.  </a:t>
            </a:r>
            <a:r>
              <a:rPr lang="ru-RU" sz="2800" dirty="0"/>
              <a:t>Я понял, что…</a:t>
            </a:r>
          </a:p>
          <a:p>
            <a:r>
              <a:rPr lang="ru-RU" sz="2800" dirty="0" smtClean="0"/>
              <a:t>5.  </a:t>
            </a:r>
            <a:r>
              <a:rPr lang="ru-RU" sz="2800" dirty="0"/>
              <a:t>Теперь я могу</a:t>
            </a:r>
            <a:r>
              <a:rPr lang="ru-RU" sz="2800" dirty="0" smtClean="0"/>
              <a:t>…</a:t>
            </a:r>
            <a:endParaRPr lang="ru-RU" sz="2800" dirty="0"/>
          </a:p>
          <a:p>
            <a:r>
              <a:rPr lang="ru-RU" sz="2800" dirty="0" smtClean="0"/>
              <a:t>6.  </a:t>
            </a:r>
            <a:r>
              <a:rPr lang="ru-RU" sz="2800" dirty="0"/>
              <a:t>Я научился…</a:t>
            </a:r>
          </a:p>
          <a:p>
            <a:r>
              <a:rPr lang="ru-RU" sz="2800" dirty="0"/>
              <a:t>7</a:t>
            </a:r>
            <a:r>
              <a:rPr lang="ru-RU" sz="2800" dirty="0" smtClean="0"/>
              <a:t>. </a:t>
            </a:r>
            <a:r>
              <a:rPr lang="ru-RU" sz="2800" dirty="0"/>
              <a:t>У меня получилось …</a:t>
            </a:r>
          </a:p>
          <a:p>
            <a:r>
              <a:rPr lang="ru-RU" sz="2800" dirty="0"/>
              <a:t>8</a:t>
            </a:r>
            <a:r>
              <a:rPr lang="ru-RU" sz="2800" dirty="0" smtClean="0"/>
              <a:t>.  </a:t>
            </a:r>
            <a:r>
              <a:rPr lang="ru-RU" sz="2800" dirty="0"/>
              <a:t>Я смог…</a:t>
            </a:r>
          </a:p>
          <a:p>
            <a:r>
              <a:rPr lang="ru-RU" sz="2800" dirty="0"/>
              <a:t>9</a:t>
            </a:r>
            <a:r>
              <a:rPr lang="ru-RU" sz="2800" dirty="0" smtClean="0"/>
              <a:t>.  </a:t>
            </a:r>
            <a:r>
              <a:rPr lang="ru-RU" sz="2800" dirty="0"/>
              <a:t>Я попробую…</a:t>
            </a:r>
          </a:p>
          <a:p>
            <a:r>
              <a:rPr lang="ru-RU" sz="2800" dirty="0" smtClean="0"/>
              <a:t>10.  </a:t>
            </a:r>
            <a:r>
              <a:rPr lang="ru-RU" sz="2800" dirty="0"/>
              <a:t>Меня удивило…</a:t>
            </a:r>
          </a:p>
          <a:p>
            <a:r>
              <a:rPr lang="ru-RU" sz="2800" dirty="0" smtClean="0"/>
              <a:t>11. </a:t>
            </a:r>
            <a:r>
              <a:rPr lang="ru-RU" sz="2800" dirty="0"/>
              <a:t>Урок дал мне для жизни…</a:t>
            </a:r>
          </a:p>
          <a:p>
            <a:r>
              <a:rPr lang="ru-RU" sz="2800" dirty="0" smtClean="0"/>
              <a:t>12. </a:t>
            </a:r>
            <a:r>
              <a:rPr lang="ru-RU" sz="2800" dirty="0"/>
              <a:t>Мне захотелось…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>
            <a:off x="683568" y="-756084"/>
            <a:ext cx="7543800" cy="1512168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6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848</TotalTime>
  <Words>272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Заявка на оценку:</vt:lpstr>
      <vt:lpstr>Презентация PowerPoint</vt:lpstr>
      <vt:lpstr>Тема: старинные меры длины Цель: познакомиться  со старинными  мерами длины на Руси  </vt:lpstr>
      <vt:lpstr>Презентация PowerPoint</vt:lpstr>
      <vt:lpstr>№2 Заполните таблицу, используя текст  (6 баллов)</vt:lpstr>
      <vt:lpstr>Презентация PowerPoint</vt:lpstr>
      <vt:lpstr>Презентация PowerPoint</vt:lpstr>
      <vt:lpstr>Презентация PowerPoint</vt:lpstr>
      <vt:lpstr>Презентация PowerPoint</vt:lpstr>
      <vt:lpstr>Заявка на оценку: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меры длины</dc:title>
  <dc:creator>User</dc:creator>
  <cp:lastModifiedBy>Windows User</cp:lastModifiedBy>
  <cp:revision>71</cp:revision>
  <dcterms:created xsi:type="dcterms:W3CDTF">2015-11-01T14:13:54Z</dcterms:created>
  <dcterms:modified xsi:type="dcterms:W3CDTF">2019-11-14T14:03:40Z</dcterms:modified>
</cp:coreProperties>
</file>