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61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7029D-5896-4FFC-85E2-7F57E73673F0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8586C-126C-49C8-BA73-B005EE33F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C741B-E825-435F-ABEE-ACED54EAE825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73044-FDE9-43FE-9AF4-49CA22E2B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C8CB3-B809-465D-BC31-2E810C538EB2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1658-6DED-4648-8418-DF0512637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15BF3-8798-4332-9FD5-FFB41262B918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FE44-8084-45A6-A37F-617C8A96A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8CF1-AE67-4209-9D85-A7B531800618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A110-B0B5-4C20-B749-2BEBB59DC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0D13-042B-41C2-BA87-49933457F79E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07222-A7F6-46A4-8DA7-526EFD6EF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FE997-4395-4C52-AA9B-74DD457B0C26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5CE44-D96E-4F86-9331-E29AEF068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76AE-5EC5-4D43-BBE2-19C8B1CCEB10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C8BBE-35A4-4F66-9803-7790E6E73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EDF40-9D3C-4B1A-AB3F-D699D9D951BC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29AAF-E563-4DB1-BFAB-21024151F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A35C-9B1C-4B76-8BC2-18118B44FE36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6138E-76B0-4853-9C0E-C216AD50D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87E8-7561-4F35-BBB9-7F7517F8C67B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6928-1A05-4CFC-826C-549FBE637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9049C4-C2CF-4CD4-9F73-9BADA452745D}" type="datetimeFigureOut">
              <a:rPr lang="ru-RU"/>
              <a:pPr>
                <a:defRPr/>
              </a:pPr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F921F8-82E9-483F-BA83-F4C8788ED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627784" y="2204864"/>
            <a:ext cx="651621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Georgia" pitchFamily="18" charset="0"/>
              </a:rPr>
              <a:t>ЗИМНИЕ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Georgia" pitchFamily="18" charset="0"/>
              </a:rPr>
              <a:t>ЗАГАДКИ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Georgia" pitchFamily="18" charset="0"/>
              </a:rPr>
              <a:t>Подготовила: учитель ГБОУ №439 Нефедова Ю.М.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endParaRPr lang="ru-RU" sz="28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088740"/>
            <a:ext cx="340799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Он пришёл нежданно,</a:t>
            </a:r>
          </a:p>
          <a:p>
            <a:pPr algn="ctr" eaLnBrk="0" hangingPunct="0"/>
            <a:r>
              <a:rPr lang="ru-RU" sz="36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Удивил нас всех,</a:t>
            </a:r>
          </a:p>
          <a:p>
            <a:pPr algn="ctr" eaLnBrk="0" hangingPunct="0"/>
            <a:r>
              <a:rPr lang="ru-RU" sz="36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Для ребят желанный</a:t>
            </a:r>
          </a:p>
          <a:p>
            <a:pPr algn="ctr" eaLnBrk="0" hangingPunct="0"/>
            <a:r>
              <a:rPr lang="ru-RU" sz="36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Белый-белый … </a:t>
            </a:r>
          </a:p>
        </p:txBody>
      </p:sp>
      <p:pic>
        <p:nvPicPr>
          <p:cNvPr id="4" name="Рисунок 3" descr="dx-winter-snow-screensa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119193"/>
            <a:ext cx="5418899" cy="4524315"/>
          </a:xfrm>
          <a:prstGeom prst="rect">
            <a:avLst/>
          </a:prstGeom>
          <a:ln>
            <a:solidFill>
              <a:srgbClr val="9999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11851" y="5613055"/>
            <a:ext cx="2038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Georgia" pitchFamily="18" charset="0"/>
              </a:rPr>
              <a:t>СНЕГ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14438" y="1500188"/>
            <a:ext cx="60721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Мы слепили снежный ком,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Шляпу сделали на нём,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Нос приделали и вмиг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Получился … </a:t>
            </a:r>
          </a:p>
        </p:txBody>
      </p:sp>
      <p:pic>
        <p:nvPicPr>
          <p:cNvPr id="4" name="Рисунок 3" descr="4419280bd2f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7406" y="1500188"/>
            <a:ext cx="4286250" cy="3262312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428875" y="4857750"/>
            <a:ext cx="40687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Georgia" pitchFamily="18" charset="0"/>
              </a:rPr>
              <a:t>СНЕГОВИК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28813" y="1357313"/>
            <a:ext cx="61436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 ледяной площадке крик,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 воротам мчится ученик.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Кричат все: «Шайба! Клюшка! Бей!»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Весёлая игра … </a:t>
            </a:r>
            <a:endParaRPr lang="ru-RU" sz="3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 descr="14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357313"/>
            <a:ext cx="3000375" cy="4281487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43250" y="5643563"/>
            <a:ext cx="31845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ХОККЕЙ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25" y="1428750"/>
            <a:ext cx="4572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Он катки для нас устроил, </a:t>
            </a:r>
          </a:p>
          <a:p>
            <a:pPr algn="ctr" eaLnBrk="0" hangingPunct="0"/>
            <a:r>
              <a:rPr lang="ru-RU" sz="32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Снегом улицы занёс,</a:t>
            </a:r>
          </a:p>
          <a:p>
            <a:pPr algn="ctr" eaLnBrk="0" hangingPunct="0"/>
            <a:r>
              <a:rPr lang="ru-RU" sz="32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Изо льда мосты построил,</a:t>
            </a:r>
          </a:p>
          <a:p>
            <a:pPr algn="ctr" eaLnBrk="0" hangingPunct="0"/>
            <a:r>
              <a:rPr lang="ru-RU" sz="32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Кто же это? </a:t>
            </a:r>
          </a:p>
        </p:txBody>
      </p:sp>
      <p:pic>
        <p:nvPicPr>
          <p:cNvPr id="5" name="Рисунок 4" descr="264946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9229" y="980728"/>
            <a:ext cx="4286250" cy="51054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214563" y="4857750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Georgia" pitchFamily="18" charset="0"/>
              </a:rPr>
              <a:t>ДЕД МОРОЗ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928813" y="1357313"/>
            <a:ext cx="6286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Ног от радости не чуя,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 горки снежной вниз лечу я!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Стал мне спорт родней и ближе.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Кто помог мне в этом? </a:t>
            </a:r>
          </a:p>
        </p:txBody>
      </p:sp>
      <p:pic>
        <p:nvPicPr>
          <p:cNvPr id="7" name="Рисунок 6" descr="gor_bi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61419" y="1029495"/>
            <a:ext cx="5221288" cy="392906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71875" y="5143500"/>
            <a:ext cx="264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ЛЫЖИ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428875" y="1071563"/>
            <a:ext cx="58578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Едва повеяло зимой – 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Они всегда со мной.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Согреют две сестрички,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Зовут их … </a:t>
            </a:r>
          </a:p>
        </p:txBody>
      </p:sp>
      <p:pic>
        <p:nvPicPr>
          <p:cNvPr id="8" name="Рисунок 7" descr="35662150_Varezhki_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9232" y="1330325"/>
            <a:ext cx="2655887" cy="347662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071813" y="500063"/>
            <a:ext cx="4627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РУКАВИЧКИ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431328">
            <a:off x="1728788" y="1096963"/>
            <a:ext cx="52149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Мчусь как пуля я вперёд,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Лишь поскрипывает лёд,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Да мелькают огоньки,</a:t>
            </a:r>
          </a:p>
          <a:p>
            <a:pPr algn="ctr" eaLnBrk="0" hangingPunct="0"/>
            <a:r>
              <a:rPr lang="ru-RU" sz="36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Кто несёт меня? </a:t>
            </a:r>
          </a:p>
        </p:txBody>
      </p:sp>
      <p:pic>
        <p:nvPicPr>
          <p:cNvPr id="3" name="Рисунок 2" descr="normal_2501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60357">
            <a:off x="2527858" y="1009858"/>
            <a:ext cx="3284538" cy="4408488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 rot="512680">
            <a:off x="2185988" y="5594350"/>
            <a:ext cx="32575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КОНЬКИ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857750" y="1214438"/>
            <a:ext cx="4000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Если лес укрыт снегами, </a:t>
            </a:r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Если пахнет пирогами,</a:t>
            </a:r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Если ёлка в дом идёт,</a:t>
            </a:r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Что за праздник? </a:t>
            </a:r>
          </a:p>
        </p:txBody>
      </p:sp>
      <p:pic>
        <p:nvPicPr>
          <p:cNvPr id="4" name="Рисунок 3" descr="tegub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38" y="1216790"/>
            <a:ext cx="3336925" cy="3143250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143500" y="4286250"/>
            <a:ext cx="31226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НОВЫЙ </a:t>
            </a:r>
          </a:p>
          <a:p>
            <a:pPr algn="ctr"/>
            <a:r>
              <a:rPr lang="ru-RU" sz="4800" b="1">
                <a:solidFill>
                  <a:srgbClr val="002060"/>
                </a:solidFill>
                <a:latin typeface="Georgia" pitchFamily="18" charset="0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171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Юля</cp:lastModifiedBy>
  <cp:revision>18</cp:revision>
  <dcterms:created xsi:type="dcterms:W3CDTF">2010-12-13T14:44:55Z</dcterms:created>
  <dcterms:modified xsi:type="dcterms:W3CDTF">2019-11-30T18:10:25Z</dcterms:modified>
  <cp:contentStatus/>
</cp:coreProperties>
</file>