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6" r:id="rId4"/>
    <p:sldId id="258" r:id="rId5"/>
    <p:sldId id="260" r:id="rId6"/>
    <p:sldId id="270" r:id="rId7"/>
    <p:sldId id="262" r:id="rId8"/>
    <p:sldId id="269" r:id="rId9"/>
    <p:sldId id="261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EFC2D-1337-43CA-A914-147E4353368B}" type="datetimeFigureOut">
              <a:rPr lang="ru-RU" smtClean="0"/>
              <a:pPr/>
              <a:t>24.05.2018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F3CF-CDC2-463A-8F74-70660FF5E0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sevline.com/wp-content/uploads/2014/12/blagotvor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bigslide.ru/images/3/2770/960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bigslide.ru/images/17/16542/96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goppt.ru/assets/cache/images/assets/files/132/532x399-slajd2.f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2" cy="3286124"/>
          </a:xfrm>
          <a:prstGeom prst="rect">
            <a:avLst/>
          </a:prstGeom>
          <a:noFill/>
        </p:spPr>
      </p:pic>
      <p:pic>
        <p:nvPicPr>
          <p:cNvPr id="17412" name="Picture 4" descr="http://goppt.ru/assets/cache/images/assets/files/132/532x399-slajd2.f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0"/>
            <a:ext cx="4643438" cy="3429000"/>
          </a:xfrm>
          <a:prstGeom prst="rect">
            <a:avLst/>
          </a:prstGeom>
          <a:noFill/>
        </p:spPr>
      </p:pic>
      <p:pic>
        <p:nvPicPr>
          <p:cNvPr id="17414" name="Picture 6" descr="http://goppt.ru/assets/cache/images/assets/files/132/532x399-slajd2.f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4714876" cy="3500438"/>
          </a:xfrm>
          <a:prstGeom prst="rect">
            <a:avLst/>
          </a:prstGeom>
          <a:noFill/>
        </p:spPr>
      </p:pic>
      <p:pic>
        <p:nvPicPr>
          <p:cNvPr id="17416" name="Picture 8" descr="http://goppt.ru/assets/cache/images/assets/files/132/532x399-slajd2.f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357562"/>
            <a:ext cx="4572000" cy="3500438"/>
          </a:xfrm>
          <a:prstGeom prst="rect">
            <a:avLst/>
          </a:prstGeom>
          <a:noFill/>
        </p:spPr>
      </p:pic>
      <p:pic>
        <p:nvPicPr>
          <p:cNvPr id="8" name="Picture 2" descr="http://goppt.ru/assets/cache/images/assets/files/132/532x399-slajd2.f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4500562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ages.myshared.ru/4/50332/slide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ds02.infourok.ru/uploads/ex/0342/00012839-61d27b38/3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8" name="Picture 8" descr="https://arhivurokov.ru/kopilka/up/html/2017/07/30/k_597dc21be7782/img_user_file_597dc21c66b91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71537" y="1142984"/>
            <a:ext cx="707236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>
                <a:latin typeface="Times New Roman" pitchFamily="18" charset="0"/>
                <a:cs typeface="Times New Roman" pitchFamily="18" charset="0"/>
              </a:rPr>
              <a:t>Сострадание – сочувствие другому страданию, участие, возбуждаемое горем, несчастьем другого человека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900igr.net/datas/religii-i-etika/Klassnyj-chas-o-miloserdii/0002-002-Miloserd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4" name="AutoShape 2" descr="https://dl28.photosklad.net/20121130/cc230cc27cd2ff17af167fde2ac389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s://dl28.photosklad.net/20121130/cc230cc27cd2ff17af167fde2ac389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857232"/>
            <a:ext cx="392908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«Знаешь, мой мальчик, чего я хотел бы?</a:t>
            </a:r>
            <a:br>
              <a:rPr lang="ru-RU" sz="3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Чтоб остальные котята нашли</a:t>
            </a:r>
            <a:br>
              <a:rPr lang="ru-RU" sz="3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Тоже заботливых и милосердных,</a:t>
            </a:r>
            <a:br>
              <a:rPr lang="ru-RU" sz="3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Добрых хозяев, таких же, как ты!»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fs00.infourok.ru/images/doc/251/256222/2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pedsovet.su/_ld/475/930207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25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Тимур</dc:creator>
  <cp:lastModifiedBy>Тимур</cp:lastModifiedBy>
  <cp:revision>18</cp:revision>
  <dcterms:created xsi:type="dcterms:W3CDTF">2017-11-26T17:56:29Z</dcterms:created>
  <dcterms:modified xsi:type="dcterms:W3CDTF">2018-05-24T04:17:16Z</dcterms:modified>
</cp:coreProperties>
</file>