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2DFC-1EC1-45BF-A28F-0F8EF5BD94FA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E698-2C7E-4EB7-80E5-2600D9E9A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9534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2DFC-1EC1-45BF-A28F-0F8EF5BD94FA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E698-2C7E-4EB7-80E5-2600D9E9A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0893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2DFC-1EC1-45BF-A28F-0F8EF5BD94FA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E698-2C7E-4EB7-80E5-2600D9E9A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1611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2DFC-1EC1-45BF-A28F-0F8EF5BD94FA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E698-2C7E-4EB7-80E5-2600D9E9A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4993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2DFC-1EC1-45BF-A28F-0F8EF5BD94FA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E698-2C7E-4EB7-80E5-2600D9E9A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9737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2DFC-1EC1-45BF-A28F-0F8EF5BD94FA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E698-2C7E-4EB7-80E5-2600D9E9A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3820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2DFC-1EC1-45BF-A28F-0F8EF5BD94FA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E698-2C7E-4EB7-80E5-2600D9E9A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2872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2DFC-1EC1-45BF-A28F-0F8EF5BD94FA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E698-2C7E-4EB7-80E5-2600D9E9A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2852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2DFC-1EC1-45BF-A28F-0F8EF5BD94FA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E698-2C7E-4EB7-80E5-2600D9E9A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7605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2DFC-1EC1-45BF-A28F-0F8EF5BD94FA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E698-2C7E-4EB7-80E5-2600D9E9A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9769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2DFC-1EC1-45BF-A28F-0F8EF5BD94FA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4E698-2C7E-4EB7-80E5-2600D9E9A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6836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42DFC-1EC1-45BF-A28F-0F8EF5BD94FA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4E698-2C7E-4EB7-80E5-2600D9E9A0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341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microsoft.com/office/2007/relationships/hdphoto" Target="../media/hdphoto1.wdp"/><Relationship Id="rId7" Type="http://schemas.microsoft.com/office/2007/relationships/hdphoto" Target="../media/hdphoto2.wdp"/><Relationship Id="rId12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8.jpeg"/><Relationship Id="rId5" Type="http://schemas.openxmlformats.org/officeDocument/2006/relationships/image" Target="../media/image3.jpeg"/><Relationship Id="rId10" Type="http://schemas.openxmlformats.org/officeDocument/2006/relationships/image" Target="../media/image7.jpeg"/><Relationship Id="rId4" Type="http://schemas.openxmlformats.org/officeDocument/2006/relationships/image" Target="../media/image2.jpeg"/><Relationship Id="rId9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hyperlink" Target="&#1042;&#1086;&#1083;&#1093;&#1077;&#1087;&#1080;&#1085;%20&#1045;&#1075;&#1086;&#1088;%20&#1048;&#1090;&#1086;&#1075;.wmv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12" Type="http://schemas.openxmlformats.org/officeDocument/2006/relationships/hyperlink" Target="&#1042;&#1086;&#1088;&#1086;&#1087;&#1072;&#1077;&#1074;%20&#1051;&#1077;&#1074;&#1072;%20&#1048;&#1090;&#1086;&#1083;&#1075;.wmv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hyperlink" Target="&#1045;&#1083;&#1092;&#1091;&#1090;&#1080;&#1085;%20&#1042;&#1086;&#1074;&#1072;.wmv" TargetMode="External"/><Relationship Id="rId11" Type="http://schemas.openxmlformats.org/officeDocument/2006/relationships/hyperlink" Target="&#1055;&#1077;&#1094;&#1091;&#1083;&#1072;%20&#1044;&#1072;&#1088;&#1100;&#1103;%20&#1048;&#1090;&#1086;&#1075;.wmv" TargetMode="External"/><Relationship Id="rId5" Type="http://schemas.openxmlformats.org/officeDocument/2006/relationships/image" Target="../media/image8.jpeg"/><Relationship Id="rId15" Type="http://schemas.openxmlformats.org/officeDocument/2006/relationships/hyperlink" Target="&#1053;&#1072;&#1091;&#1084;&#1082;&#1080;&#1085;%20&#1048;&#1074;&#1072;&#1085;%20&#1048;&#1090;&#1086;&#1075;.wmv" TargetMode="External"/><Relationship Id="rId10" Type="http://schemas.openxmlformats.org/officeDocument/2006/relationships/hyperlink" Target="&#1057;&#1086;&#1083;&#1086;&#1076;&#1080;&#1082;&#1086;&#1074;%20&#1042;&#1083;&#1072;&#1076;&#1080;&#1084;&#1080;&#1088;%20&#1048;&#1090;&#1086;&#1075;.wmv" TargetMode="External"/><Relationship Id="rId4" Type="http://schemas.openxmlformats.org/officeDocument/2006/relationships/image" Target="../media/image7.jpeg"/><Relationship Id="rId9" Type="http://schemas.openxmlformats.org/officeDocument/2006/relationships/image" Target="../media/image2.jpeg"/><Relationship Id="rId14" Type="http://schemas.openxmlformats.org/officeDocument/2006/relationships/hyperlink" Target="&#1050;&#1086;&#1079;&#1083;&#1086;&#1074;&#1072;%20&#1043;&#1091;&#1083;&#1103;%20&#1048;&#1090;&#1086;&#1075;.wmv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nterest.ru/pin/27092035243039939/" TargetMode="External"/><Relationship Id="rId2" Type="http://schemas.openxmlformats.org/officeDocument/2006/relationships/hyperlink" Target="https://www.pinterest.ru/pin/839147343046588070/?lp=true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7643031" y="3507475"/>
            <a:ext cx="3147195" cy="3096974"/>
            <a:chOff x="7643031" y="3507475"/>
            <a:chExt cx="3147195" cy="3096974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3031" y="3507475"/>
              <a:ext cx="3147195" cy="3096974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617" t="17115" r="46369" b="57214"/>
            <a:stretch/>
          </p:blipFill>
          <p:spPr>
            <a:xfrm>
              <a:off x="8847285" y="5195248"/>
              <a:ext cx="774387" cy="876280"/>
            </a:xfrm>
            <a:prstGeom prst="rect">
              <a:avLst/>
            </a:prstGeom>
          </p:spPr>
        </p:pic>
      </p:grpSp>
      <p:grpSp>
        <p:nvGrpSpPr>
          <p:cNvPr id="14" name="Группа 13"/>
          <p:cNvGrpSpPr/>
          <p:nvPr/>
        </p:nvGrpSpPr>
        <p:grpSpPr>
          <a:xfrm>
            <a:off x="4308687" y="3507475"/>
            <a:ext cx="3147195" cy="3096974"/>
            <a:chOff x="4308687" y="3507475"/>
            <a:chExt cx="3147195" cy="3096974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8687" y="3507475"/>
              <a:ext cx="3147195" cy="3096974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70" t="9258" r="37530" b="60494"/>
            <a:stretch/>
          </p:blipFill>
          <p:spPr>
            <a:xfrm>
              <a:off x="5521061" y="5195248"/>
              <a:ext cx="722446" cy="963259"/>
            </a:xfrm>
            <a:prstGeom prst="roundRect">
              <a:avLst/>
            </a:prstGeom>
          </p:spPr>
        </p:pic>
      </p:grpSp>
      <p:grpSp>
        <p:nvGrpSpPr>
          <p:cNvPr id="13" name="Группа 12"/>
          <p:cNvGrpSpPr/>
          <p:nvPr/>
        </p:nvGrpSpPr>
        <p:grpSpPr>
          <a:xfrm>
            <a:off x="-293985" y="245493"/>
            <a:ext cx="4747846" cy="6858000"/>
            <a:chOff x="-235774" y="122830"/>
            <a:chExt cx="4747846" cy="6858000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3558" b="99135" l="694" r="99306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35774" y="122830"/>
              <a:ext cx="4747846" cy="6858000"/>
            </a:xfrm>
            <a:prstGeom prst="rect">
              <a:avLst/>
            </a:prstGeom>
          </p:spPr>
        </p:pic>
        <p:pic>
          <p:nvPicPr>
            <p:cNvPr id="2" name="Рисунок 1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147" t="8965" r="25765" b="46215"/>
            <a:stretch/>
          </p:blipFill>
          <p:spPr>
            <a:xfrm>
              <a:off x="1930720" y="2361061"/>
              <a:ext cx="628404" cy="764275"/>
            </a:xfrm>
            <a:prstGeom prst="rect">
              <a:avLst/>
            </a:prstGeom>
          </p:spPr>
        </p:pic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677" t="25075" r="30807" b="38110"/>
            <a:stretch/>
          </p:blipFill>
          <p:spPr>
            <a:xfrm>
              <a:off x="1296739" y="3725839"/>
              <a:ext cx="604928" cy="682389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208" t="19900" r="30807" b="38110"/>
            <a:stretch/>
          </p:blipFill>
          <p:spPr>
            <a:xfrm>
              <a:off x="2642611" y="3710970"/>
              <a:ext cx="556432" cy="697258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289" t="20697" r="33460" b="38308"/>
            <a:stretch/>
          </p:blipFill>
          <p:spPr>
            <a:xfrm>
              <a:off x="1264435" y="5096788"/>
              <a:ext cx="637232" cy="805337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59" t="18507" r="65174" b="54627"/>
            <a:stretch/>
          </p:blipFill>
          <p:spPr>
            <a:xfrm>
              <a:off x="2657195" y="5055962"/>
              <a:ext cx="651307" cy="792130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3958135" y="245493"/>
            <a:ext cx="73697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spc="50" dirty="0" smtClean="0">
                <a:ln w="9525" cmpd="sng">
                  <a:solidFill>
                    <a:srgbClr val="00206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Проект </a:t>
            </a:r>
          </a:p>
          <a:p>
            <a:pPr algn="ctr"/>
            <a:r>
              <a:rPr lang="ru-RU" sz="4800" b="1" spc="50" dirty="0" smtClean="0">
                <a:ln w="9525" cmpd="sng">
                  <a:solidFill>
                    <a:srgbClr val="00206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«Наши чудо-сказки»</a:t>
            </a:r>
          </a:p>
          <a:p>
            <a:pPr algn="ctr"/>
            <a:r>
              <a:rPr lang="ru-RU" sz="4800" b="1" spc="50" dirty="0" smtClean="0">
                <a:ln w="9525" cmpd="sng">
                  <a:solidFill>
                    <a:srgbClr val="00206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2 класс</a:t>
            </a:r>
            <a:endParaRPr lang="ru-RU" sz="4800" b="1" spc="50" dirty="0">
              <a:ln w="9525" cmpd="sng">
                <a:solidFill>
                  <a:srgbClr val="002060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39413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47" t="8965" r="25765" b="46215"/>
          <a:stretch/>
        </p:blipFill>
        <p:spPr>
          <a:xfrm>
            <a:off x="573789" y="588623"/>
            <a:ext cx="1693858" cy="20600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77" t="25075" r="30807" b="38110"/>
          <a:stretch/>
        </p:blipFill>
        <p:spPr>
          <a:xfrm>
            <a:off x="3603552" y="543448"/>
            <a:ext cx="1779143" cy="20069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08" t="19900" r="30807" b="38110"/>
          <a:stretch/>
        </p:blipFill>
        <p:spPr>
          <a:xfrm>
            <a:off x="6877858" y="503718"/>
            <a:ext cx="1665026" cy="20864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89" t="20697" r="33460" b="38308"/>
          <a:stretch/>
        </p:blipFill>
        <p:spPr>
          <a:xfrm>
            <a:off x="9874767" y="503718"/>
            <a:ext cx="1697257" cy="21450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3" name="Прямоугольник 22"/>
          <p:cNvSpPr/>
          <p:nvPr/>
        </p:nvSpPr>
        <p:spPr>
          <a:xfrm>
            <a:off x="9370972" y="2696654"/>
            <a:ext cx="239507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hlinkClick r:id="rId6" action="ppaction://hlinkfile"/>
              </a:rPr>
              <a:t>«Как </a:t>
            </a:r>
            <a:r>
              <a:rPr lang="ru-RU" sz="24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hlinkClick r:id="rId6" action="ppaction://hlinkfile"/>
              </a:rPr>
              <a:t>медвежата</a:t>
            </a:r>
          </a:p>
          <a:p>
            <a:pPr algn="ctr"/>
            <a:r>
              <a:rPr lang="ru-RU" sz="24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hlinkClick r:id="rId6" action="ppaction://hlinkfile"/>
              </a:rPr>
              <a:t> искали </a:t>
            </a:r>
            <a:r>
              <a:rPr lang="ru-RU" sz="24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hlinkClick r:id="rId6" action="ppaction://hlinkfile"/>
              </a:rPr>
              <a:t>радугу»</a:t>
            </a:r>
            <a:endParaRPr lang="ru-RU" sz="240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59" t="18507" r="65174" b="54627"/>
          <a:stretch/>
        </p:blipFill>
        <p:spPr>
          <a:xfrm>
            <a:off x="1954538" y="3657600"/>
            <a:ext cx="1572570" cy="19125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70" t="9258" r="37530" b="60494"/>
          <a:stretch/>
        </p:blipFill>
        <p:spPr>
          <a:xfrm>
            <a:off x="4880527" y="3598227"/>
            <a:ext cx="1589029" cy="21187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17" t="17115" r="46369" b="57214"/>
          <a:stretch/>
        </p:blipFill>
        <p:spPr>
          <a:xfrm>
            <a:off x="7822975" y="3657600"/>
            <a:ext cx="1729708" cy="21716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6" name="Прямоугольник 25"/>
          <p:cNvSpPr/>
          <p:nvPr/>
        </p:nvSpPr>
        <p:spPr>
          <a:xfrm>
            <a:off x="6603080" y="2696654"/>
            <a:ext cx="221458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hlinkClick r:id="rId10" action="ppaction://hlinkfile"/>
              </a:rPr>
              <a:t>«Воробей по </a:t>
            </a:r>
          </a:p>
          <a:p>
            <a:pPr algn="ctr"/>
            <a:r>
              <a:rPr lang="ru-RU" sz="24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hlinkClick r:id="rId10" action="ppaction://hlinkfile"/>
              </a:rPr>
              <a:t>имени Ричард»</a:t>
            </a:r>
            <a:endParaRPr lang="ru-RU" sz="240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658262" y="2628479"/>
            <a:ext cx="179440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hlinkClick r:id="rId11" action="ppaction://hlinkfile"/>
              </a:rPr>
              <a:t>«Машенька </a:t>
            </a:r>
          </a:p>
          <a:p>
            <a:pPr algn="ctr"/>
            <a:r>
              <a:rPr lang="ru-RU" sz="240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hlinkClick r:id="rId11" action="ppaction://hlinkfile"/>
              </a:rPr>
              <a:t>и</a:t>
            </a:r>
            <a:r>
              <a:rPr lang="ru-RU" sz="24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hlinkClick r:id="rId11" action="ppaction://hlinkfile"/>
              </a:rPr>
              <a:t> феи</a:t>
            </a:r>
            <a:r>
              <a:rPr lang="ru-RU" sz="24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hlinkClick r:id="rId11" action="ppaction://hlinkfile"/>
              </a:rPr>
              <a:t>»</a:t>
            </a:r>
            <a:endParaRPr lang="ru-RU" sz="240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</a:endParaRPr>
          </a:p>
        </p:txBody>
      </p:sp>
      <p:sp>
        <p:nvSpPr>
          <p:cNvPr id="34" name="Прямоугольник 33">
            <a:hlinkClick r:id="rId12" action="ppaction://hlinkfile"/>
          </p:cNvPr>
          <p:cNvSpPr/>
          <p:nvPr/>
        </p:nvSpPr>
        <p:spPr>
          <a:xfrm>
            <a:off x="762524" y="2778136"/>
            <a:ext cx="131638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hlinkClick r:id="rId12" action="ppaction://hlinkfile"/>
              </a:rPr>
              <a:t>«Ворон»</a:t>
            </a:r>
            <a:endParaRPr lang="ru-RU" sz="240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10808" y="5851783"/>
            <a:ext cx="24525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hlinkClick r:id="rId13" action="ppaction://hlinkfile"/>
              </a:rPr>
              <a:t>«Охотник </a:t>
            </a:r>
            <a:r>
              <a:rPr lang="ru-RU" sz="2400" dirty="0" err="1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hlinkClick r:id="rId13" action="ppaction://hlinkfile"/>
              </a:rPr>
              <a:t>Тынэн</a:t>
            </a:r>
            <a:r>
              <a:rPr lang="ru-RU" sz="24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hlinkClick r:id="rId13" action="ppaction://hlinkfile"/>
              </a:rPr>
              <a:t>»</a:t>
            </a:r>
            <a:endParaRPr lang="ru-RU" sz="240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705064" y="5853465"/>
            <a:ext cx="193995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hlinkClick r:id="rId14" action="ppaction://hlinkfile"/>
              </a:rPr>
              <a:t>«</a:t>
            </a:r>
            <a:r>
              <a:rPr lang="ru-RU" sz="2400" dirty="0" err="1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hlinkClick r:id="rId14" action="ppaction://hlinkfile"/>
              </a:rPr>
              <a:t>Стрррашная</a:t>
            </a:r>
            <a:endParaRPr lang="ru-RU" sz="2400" dirty="0" smtClean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hlinkClick r:id="rId14" action="ppaction://hlinkfile"/>
            </a:endParaRPr>
          </a:p>
          <a:p>
            <a:pPr algn="ctr"/>
            <a:r>
              <a:rPr lang="ru-RU" sz="24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hlinkClick r:id="rId14" action="ppaction://hlinkfile"/>
              </a:rPr>
              <a:t>тень</a:t>
            </a:r>
            <a:r>
              <a:rPr lang="ru-RU" sz="24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hlinkClick r:id="rId14" action="ppaction://hlinkfile"/>
              </a:rPr>
              <a:t>»</a:t>
            </a:r>
            <a:endParaRPr lang="ru-RU" sz="240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61789" y="5974528"/>
            <a:ext cx="23129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hlinkClick r:id="rId15" action="ppaction://hlinkfile"/>
              </a:rPr>
              <a:t>«Приключения </a:t>
            </a:r>
            <a:r>
              <a:rPr lang="ru-RU" sz="2400" dirty="0" err="1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hlinkClick r:id="rId15" action="ppaction://hlinkfile"/>
              </a:rPr>
              <a:t>Кутьки</a:t>
            </a:r>
            <a:r>
              <a:rPr lang="ru-RU" sz="2400" dirty="0" smtClean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hlinkClick r:id="rId15" action="ppaction://hlinkfile"/>
              </a:rPr>
              <a:t>»</a:t>
            </a:r>
            <a:endParaRPr lang="ru-RU" sz="2400" dirty="0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68093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59725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Интернет ресурсы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719618"/>
            <a:ext cx="9144000" cy="3538182"/>
          </a:xfrm>
        </p:spPr>
        <p:txBody>
          <a:bodyPr/>
          <a:lstStyle/>
          <a:p>
            <a:pPr algn="l"/>
            <a:r>
              <a:rPr lang="en-US" dirty="0" smtClean="0">
                <a:hlinkClick r:id="rId2"/>
              </a:rPr>
              <a:t>https://www.pinterest.ru/pin/839147343046588070/?lp=true</a:t>
            </a:r>
            <a:endParaRPr lang="ru-RU" dirty="0" smtClean="0"/>
          </a:p>
          <a:p>
            <a:pPr algn="l"/>
            <a:r>
              <a:rPr lang="en-US" dirty="0" smtClean="0">
                <a:hlinkClick r:id="rId3"/>
              </a:rPr>
              <a:t>https://www.pinterest.ru/pin/27092035243039939/</a:t>
            </a:r>
            <a:endParaRPr lang="ru-RU" dirty="0" smtClean="0"/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877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51</Words>
  <Application>Microsoft Office PowerPoint</Application>
  <PresentationFormat>Широкоэкранный</PresentationFormat>
  <Paragraphs>17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Интернет ресурсы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Горохова Е Б</dc:creator>
  <cp:lastModifiedBy>Горохова Е Б</cp:lastModifiedBy>
  <cp:revision>15</cp:revision>
  <dcterms:created xsi:type="dcterms:W3CDTF">2019-05-05T05:22:15Z</dcterms:created>
  <dcterms:modified xsi:type="dcterms:W3CDTF">2019-05-20T08:55:04Z</dcterms:modified>
</cp:coreProperties>
</file>