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8" r:id="rId3"/>
    <p:sldId id="295" r:id="rId4"/>
    <p:sldId id="261" r:id="rId5"/>
    <p:sldId id="263" r:id="rId6"/>
    <p:sldId id="264" r:id="rId7"/>
    <p:sldId id="265" r:id="rId8"/>
    <p:sldId id="296" r:id="rId9"/>
    <p:sldId id="266" r:id="rId10"/>
    <p:sldId id="273" r:id="rId11"/>
    <p:sldId id="297" r:id="rId12"/>
    <p:sldId id="298" r:id="rId13"/>
    <p:sldId id="299" r:id="rId14"/>
    <p:sldId id="300" r:id="rId15"/>
    <p:sldId id="307" r:id="rId16"/>
    <p:sldId id="301" r:id="rId17"/>
    <p:sldId id="275" r:id="rId18"/>
    <p:sldId id="306" r:id="rId19"/>
    <p:sldId id="276" r:id="rId20"/>
    <p:sldId id="302" r:id="rId21"/>
    <p:sldId id="303" r:id="rId22"/>
    <p:sldId id="304" r:id="rId23"/>
    <p:sldId id="305" r:id="rId24"/>
    <p:sldId id="308" r:id="rId25"/>
    <p:sldId id="277" r:id="rId26"/>
    <p:sldId id="278" r:id="rId27"/>
    <p:sldId id="309" r:id="rId28"/>
    <p:sldId id="279" r:id="rId29"/>
    <p:sldId id="280" r:id="rId30"/>
    <p:sldId id="310" r:id="rId31"/>
    <p:sldId id="281" r:id="rId32"/>
    <p:sldId id="282" r:id="rId33"/>
    <p:sldId id="311" r:id="rId34"/>
    <p:sldId id="312" r:id="rId35"/>
    <p:sldId id="287" r:id="rId36"/>
    <p:sldId id="289" r:id="rId37"/>
    <p:sldId id="290" r:id="rId38"/>
    <p:sldId id="291" r:id="rId39"/>
    <p:sldId id="292" r:id="rId40"/>
    <p:sldId id="294" r:id="rId4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77" autoAdjust="0"/>
  </p:normalViewPr>
  <p:slideViewPr>
    <p:cSldViewPr>
      <p:cViewPr>
        <p:scale>
          <a:sx n="75" d="100"/>
          <a:sy n="75" d="100"/>
        </p:scale>
        <p:origin x="-123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BEB7C02-4038-4F04-9A00-9B4BDAE3FD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4003176F-6894-42F9-840D-65DA8A2529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1360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протяжении проекта для развития коммуникативных</a:t>
            </a:r>
            <a:r>
              <a:rPr lang="ru-RU" baseline="0" dirty="0" smtClean="0"/>
              <a:t> навыков, с детьми проводились разнообразные занятия в игровой форме. Большое внимание было уделено театрализованной деятельности в ходе которой у детей появился интерес к  действиям с куклами разнообразных театров, сюжетными игрушками. Так же дети ярко выражали свои эмоции от совместных действий.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3176F-6894-42F9-840D-65DA8A25297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Сопровождая</a:t>
            </a:r>
            <a:r>
              <a:rPr lang="ru-RU" baseline="0" dirty="0" smtClean="0"/>
              <a:t> чтение показом игрушек, игровыми действиями у ребят формировалось желание слушать сказки. Накапливался опыт доброжелательных взаимоотношений со сверстниками. Дети учились понимать сюжет сказки, осмысливать взаимоотношения персонажей.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3176F-6894-42F9-840D-65DA8A25297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66155">
              <a:defRPr/>
            </a:pPr>
            <a:r>
              <a:rPr lang="ru-RU" dirty="0" smtClean="0"/>
              <a:t>Играя в подвижные</a:t>
            </a:r>
            <a:r>
              <a:rPr lang="ru-RU" baseline="0" dirty="0" smtClean="0"/>
              <a:t> игры у детей заметно снижалась импульсивность, излишняя двигательная активность, тревога и агрессия, развивались навыки взаимодействия друг с другом.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3176F-6894-42F9-840D-65DA8A25297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3176F-6894-42F9-840D-65DA8A25297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3176F-6894-42F9-840D-65DA8A25297C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3176F-6894-42F9-840D-65DA8A25297C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3176F-6894-42F9-840D-65DA8A25297C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54A31-E37B-4F18-9E54-5B9C92DE6E7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29BC-B8D7-497A-A217-83873C4D9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7" Type="http://schemas.openxmlformats.org/officeDocument/2006/relationships/image" Target="../media/image10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7" Type="http://schemas.openxmlformats.org/officeDocument/2006/relationships/image" Target="../media/image1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                                               детский сад №53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района  Санкт-Петербурга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pPr algn="r">
              <a:buNone/>
            </a:pPr>
            <a:r>
              <a:rPr lang="ru-RU" dirty="0" smtClean="0"/>
              <a:t> </a:t>
            </a:r>
          </a:p>
          <a:p>
            <a:pPr algn="r"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Разработали воспитатели:</a:t>
            </a:r>
          </a:p>
          <a:p>
            <a:pPr algn="r">
              <a:buNone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Барышникова Ирина Витальевна</a:t>
            </a:r>
          </a:p>
          <a:p>
            <a:pPr algn="r">
              <a:buNone/>
            </a:pP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Дацун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Алла Евгеньевна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2019г</a:t>
            </a: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68760"/>
            <a:ext cx="855843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Познавательно-творческий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проект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«В гостях у бабушки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 деревне»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114924555_large____1s__2_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005064"/>
            <a:ext cx="2449202" cy="24387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Показ РНС «Курочка Ряба»</a:t>
            </a:r>
            <a:b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в различных видах театра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IMG-20190401-WA007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16016" y="1556792"/>
            <a:ext cx="4032448" cy="22819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-20190408-WA002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99592" y="4293096"/>
            <a:ext cx="2736303" cy="2283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-20190408-WA0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64088" y="4221088"/>
            <a:ext cx="2867716" cy="2304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Владимир\Desktop\Домашние животные фото\Театрализация\IMG-20190410-WA00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556792"/>
            <a:ext cx="3864171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187624" y="1052736"/>
            <a:ext cx="1170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Би-ба-бо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24128" y="1124744"/>
            <a:ext cx="2313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Кукольный театр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861048"/>
            <a:ext cx="2488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Настольный театр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3789040"/>
            <a:ext cx="2270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Книжка из фетра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«Волк и семеро козлят»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-20190408-WA00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556792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-20190409-WA004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4008" y="4077072"/>
            <a:ext cx="3263990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-20190408-WA004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15616" y="4077072"/>
            <a:ext cx="3281878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Владимир\Desktop\Домашние животные дети фото\Театрализация\театр волк и семеро козлят\IMG-20190409-WA00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1556792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899592" y="1052736"/>
            <a:ext cx="2488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Настольный театр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1052736"/>
            <a:ext cx="2574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Пальчиковый театр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Театрализованная деятельность с использованием игрового макета и книжки из фетра в свободной деятельности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90430_14574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196752"/>
            <a:ext cx="4355976" cy="27695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190430_14575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4008" y="1196752"/>
            <a:ext cx="4355977" cy="26984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Владимир\Desktop\Домашние животные фото\Театрализация\IMG-20190408-WA0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573015"/>
            <a:ext cx="2304256" cy="3072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-20181208-WA00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19872" y="3573015"/>
            <a:ext cx="2232248" cy="2976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Владимир\Desktop\Домашние животные фото\Театрализация\IMG-20190410-WA005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03595" y="3573016"/>
            <a:ext cx="2416779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Сюжетно-ролевые игры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190404_0921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196752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190430_145928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9572" y="3861048"/>
            <a:ext cx="1923678" cy="2564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0190404_09125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44208" y="3933056"/>
            <a:ext cx="1903140" cy="253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-20190403-WA00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91880" y="3933056"/>
            <a:ext cx="1890210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190430_15014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436096" y="1196752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6520898" y="3356992"/>
            <a:ext cx="16834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«Катание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на лошадях» 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30646" y="3356992"/>
            <a:ext cx="18838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«Угощение для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петушка» 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3365" y="3356992"/>
            <a:ext cx="15792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«Доставка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продуктов» 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836712"/>
            <a:ext cx="2558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«Лошадка заболела» 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52120" y="836712"/>
            <a:ext cx="2436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«Обед для собачки» 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Игры с маркерами пространства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08_0931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1412776"/>
            <a:ext cx="316835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0190408_0934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4005064"/>
            <a:ext cx="3203848" cy="24028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-20190404-WA00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1412776"/>
            <a:ext cx="3264363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-20190404-WA001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48064" y="4005064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971600" y="908720"/>
            <a:ext cx="2768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Monotype Corsiva" pitchFamily="66" charset="0"/>
              </a:rPr>
              <a:t>«Домик с поляной»</a:t>
            </a:r>
            <a:endParaRPr lang="ru-RU" sz="28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908720"/>
            <a:ext cx="1366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</a:rPr>
              <a:t>«Озеро»</a:t>
            </a:r>
            <a:endParaRPr lang="ru-RU" sz="32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Игры забавы в свободной деятельности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04_0839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052736"/>
            <a:ext cx="3840427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0190408_11064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1052736"/>
            <a:ext cx="3816424" cy="28623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190408_1109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39552" y="3501008"/>
            <a:ext cx="2376264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0190408_11194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131840" y="3429000"/>
            <a:ext cx="2683935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20190408_11102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012160" y="3501008"/>
            <a:ext cx="2599235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rgbClr val="C00000"/>
                </a:solidFill>
                <a:latin typeface="Monotype Corsiva" pitchFamily="66" charset="0"/>
              </a:rPr>
              <a:t>ОО Познавательное развитие</a:t>
            </a:r>
            <a:br>
              <a:rPr lang="ru-RU" sz="53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Monotype Corsiva" pitchFamily="66" charset="0"/>
              </a:rPr>
              <a:t>Конструирование</a:t>
            </a:r>
            <a:endParaRPr lang="ru-RU" sz="40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IMG-20190403-WA00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2420888"/>
            <a:ext cx="2983260" cy="3977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190408_11033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1700808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-20190504-WA006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52120" y="4149080"/>
            <a:ext cx="3024336" cy="22682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827584" y="1916832"/>
            <a:ext cx="2634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«Забор для петушка»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1268760"/>
            <a:ext cx="2593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«Забор для лошадки»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96136" y="3717032"/>
            <a:ext cx="27142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«Грядка для кролика»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Дидактические игры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764704"/>
            <a:ext cx="2808312" cy="42373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«Подбери по цвету»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80112" y="620688"/>
            <a:ext cx="2952329" cy="49574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«Кто как кричит?»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F:\фото апрель\настольные игры\IMG_20190403_112042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IMG_20190403_07392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71600" y="3933056"/>
            <a:ext cx="3384376" cy="25900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Содержимое 12" descr="IMG_20190408_095910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5292080" y="1124744"/>
            <a:ext cx="3336371" cy="2502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IMG-20190418-WA006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8024" y="4005064"/>
            <a:ext cx="3347864" cy="25108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1403648" y="3573016"/>
            <a:ext cx="2021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«Кто что ест?»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32040" y="3573016"/>
            <a:ext cx="3337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«Подбери по цвету уточку»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Дидактическая игра на развитие мелкой моторики «Покорми цыпок»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-20190504-WA009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5" y="1484784"/>
            <a:ext cx="3072341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F:\Домашние животные фото\Покорми цыпок\IMG-20190504-WA00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484784"/>
            <a:ext cx="3292981" cy="2345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F:\Домашние животные фото\Покорми цыпок\IMG-20190504-WA0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573016"/>
            <a:ext cx="2139702" cy="28529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F:\Домашние животные фото\Покорми цыпок\IMG-20190504-WA01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3573016"/>
            <a:ext cx="2160240" cy="2880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F:\Домашние животные фото\Покорми цыпок\IMG-20190504-WA013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3501008"/>
            <a:ext cx="2214246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Настольные игры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332656"/>
            <a:ext cx="2448272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«Вкладыши»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84168" y="836712"/>
            <a:ext cx="1512168" cy="4957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«Пазлы»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" name="Содержимое 10" descr="IMG_20190401_09362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39552" y="980728"/>
            <a:ext cx="3456384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Содержимое 11" descr="IMG_20190401_09282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611560" y="3933056"/>
            <a:ext cx="3456384" cy="2592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 descr="IMG-20190402-WA00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48064" y="1412776"/>
            <a:ext cx="3564396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1259632" y="3501008"/>
            <a:ext cx="1598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«Шнуровка»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3528" y="260648"/>
            <a:ext cx="842493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Актуальность проекта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Воспитание бережного и заботливого отношения к животным имеет большое значение в дошкольный период в жизни ребенка. Мир животных чрезвычайно привлекателен, животные в доме - важный фактор воспитания. Но не может быть добрым человек, который не любит животных, который никогда не проявил о них заботу. Вовлекая ребенка в совместную деятельность по уходу за домашними питомцами, взрослые развивают в нем чуткость, побуждают к сочувствию, воспитывают готовность помогать делом.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Привлечение внимания к вопросу о важности домашнего животного в семье вызвал к жизни наш проект «В гостях у бабушки в деревне», цель которого формирование заинтересованного, бережного отношения к домашним животным.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Настольный макет «Ферма»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-20190402-WA00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836712"/>
            <a:ext cx="2160240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-20190402-WA00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98214" y="908720"/>
            <a:ext cx="2106234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-20190402-WA00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71800" y="1700808"/>
            <a:ext cx="3600400" cy="2025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0190408_10085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3861048"/>
            <a:ext cx="3528392" cy="2646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20190408_10111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572000" y="3861048"/>
            <a:ext cx="3552394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«Ферма» на </a:t>
            </a:r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фланелеграфе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F:\фото апрель\ферма на ковролине\IMG_20190408_1000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1124744"/>
            <a:ext cx="3096344" cy="2322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190403_07505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987824" y="3933056"/>
            <a:ext cx="3066341" cy="2164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-20190403-WA00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988840"/>
            <a:ext cx="2664296" cy="35523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-20190403-WA006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84168" y="1988840"/>
            <a:ext cx="2713230" cy="3617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Книжка из фетра «Ферма»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764704"/>
            <a:ext cx="2425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«Мамы и малыши»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764704"/>
            <a:ext cx="2257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«Кто где живёт?»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789040"/>
            <a:ext cx="2510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«Кто как говорит?»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3717032"/>
            <a:ext cx="2021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«Кто что ест?»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F:\Домашние животные фото\Расматривание\IMG_20190405_0744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4149080"/>
            <a:ext cx="316835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F:\Домашние животные фото\Расматривание\IMG_20190405_0744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196752"/>
            <a:ext cx="4477588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F:\Домашние животные фото\Расматривание\IMG_20190405_0745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149080"/>
            <a:ext cx="3240360" cy="2350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Экспериментирование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03_0834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1196752"/>
            <a:ext cx="4104456" cy="30783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0190403_0836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3068960"/>
            <a:ext cx="4247456" cy="3185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Беседы с использованием наглядного пособия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08_1104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60032" y="4005064"/>
            <a:ext cx="3239344" cy="2429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20190402_154830.jpg"/>
          <p:cNvPicPr>
            <a:picLocks noChangeAspect="1"/>
          </p:cNvPicPr>
          <p:nvPr/>
        </p:nvPicPr>
        <p:blipFill>
          <a:blip r:embed="rId3" cstate="email"/>
          <a:srcRect r="-144"/>
          <a:stretch>
            <a:fillRect/>
          </a:stretch>
        </p:blipFill>
        <p:spPr>
          <a:xfrm>
            <a:off x="395536" y="1052736"/>
            <a:ext cx="3332370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-20190401-WA00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36096" y="1124744"/>
            <a:ext cx="3264362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827584" y="620688"/>
            <a:ext cx="2675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«Кошка с котятами»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692696"/>
            <a:ext cx="1923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«Птичий двор»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3573016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«Ферма»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3501008"/>
            <a:ext cx="24881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«Собака с щенками»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Владимир\Desktop\Домашние животные дети фото\Беседы с наглядным материалом\IMG-20190403-WA00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5" y="4005064"/>
            <a:ext cx="3247561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ОО «Речевое развитие»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632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 r="-912"/>
          <a:stretch>
            <a:fillRect/>
          </a:stretch>
        </p:blipFill>
        <p:spPr>
          <a:xfrm>
            <a:off x="467544" y="1916832"/>
            <a:ext cx="3903394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639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11960" y="2564904"/>
            <a:ext cx="4536504" cy="3783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115616" y="1340768"/>
            <a:ext cx="2651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Чтение РНС «Репка»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55679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Чтение РНС «Репка»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 игровым показом персонажей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омашние животные фото\Чтение\IMG-20190418-WA00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836712"/>
            <a:ext cx="3456384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F:\Домашние животные фото\Чтение\IMG-20190410-WA00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868418"/>
            <a:ext cx="3482304" cy="25605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IMG_20190408_10344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5" y="3950296"/>
            <a:ext cx="3384375" cy="25382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IMG-20190401-WA001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8" y="3951058"/>
            <a:ext cx="3384376" cy="2538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572000" y="3501008"/>
            <a:ext cx="3615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«Петушок-золотой гребешок»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3501008"/>
            <a:ext cx="27414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«Пшеничный колосок»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404664"/>
            <a:ext cx="3074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«Придёт киска не спеша»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43608" y="404664"/>
            <a:ext cx="24865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«Бобовое зёрнышко»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Пальчиковые игры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IMG_20190402_1606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908719"/>
            <a:ext cx="2304256" cy="3072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15553220630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19872" y="980728"/>
            <a:ext cx="2214246" cy="2952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155532206316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56176" y="980727"/>
            <a:ext cx="2232248" cy="2976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190415_09201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3717032"/>
            <a:ext cx="3611893" cy="27089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_20190415_09194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932039" y="3717032"/>
            <a:ext cx="3575381" cy="2681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ОО «Физическое развитие»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09_16194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5536" y="1628800"/>
            <a:ext cx="4828325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0190409_16194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436096" y="1700808"/>
            <a:ext cx="3246622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339752" y="105273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Подвижная игра «Кот и мыши»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«Вышла курочка гулять»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0"/>
            <a:ext cx="3203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«Лошадки»</a:t>
            </a:r>
          </a:p>
        </p:txBody>
      </p:sp>
      <p:pic>
        <p:nvPicPr>
          <p:cNvPr id="6" name="Рисунок 5" descr="IMG-20190402-WA00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908720"/>
            <a:ext cx="3384376" cy="2538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-20190411-WA004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76056" y="908720"/>
            <a:ext cx="3464856" cy="248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P52100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71600" y="3861048"/>
            <a:ext cx="3264363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619672" y="3429000"/>
            <a:ext cx="2108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«Лохматый пёс»</a:t>
            </a:r>
          </a:p>
        </p:txBody>
      </p:sp>
      <p:pic>
        <p:nvPicPr>
          <p:cNvPr id="11" name="Рисунок 10" descr="IMG-20190409-WA001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13967" y="3861048"/>
            <a:ext cx="3330318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940152" y="3429000"/>
            <a:ext cx="944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«Гуси»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познавательно – творческий.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Сроки реализации: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краткосрочный проект.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дети, педагоги, родители.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 участников проекта: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группа раннего возраста.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проекта рассчитана на 4 недели: с «25» марта по «19» апреля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lvl="0"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Цель: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Дать детям представление о домашних животных и их детёнышах, их внешнем виде, повадках, роли животных в жизни человека.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Задачи: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Развивать элементарные знания детей о домашних животных и их детенышей;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любовь к животным, вызывать желание заботиться о них;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Обогащать словарный запас;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Побуждать детей выполнять имитационные движения;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речь, мышление, воображение и эмоциональную отзывчивость;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у детей любознательность и чувство сопереживания к живым существам;</a:t>
            </a: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навык действовать сообща, умение играть в коллективе.</a:t>
            </a:r>
          </a:p>
          <a:p>
            <a:pPr>
              <a:buNone/>
            </a:pP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Подвижные игры на улице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04_10174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3568" y="1412776"/>
            <a:ext cx="4176464" cy="2964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0190404_1016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67944" y="3284984"/>
            <a:ext cx="4418946" cy="2969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31640" y="908720"/>
            <a:ext cx="2685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«Наседка и цыплята»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2780928"/>
            <a:ext cx="2265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«Кот и цыплята»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ОО «Художественно-эстетическое развитие»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692696"/>
            <a:ext cx="457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Лепка</a:t>
            </a:r>
          </a:p>
        </p:txBody>
      </p:sp>
      <p:pic>
        <p:nvPicPr>
          <p:cNvPr id="7" name="Рисунок 6" descr="IMG_20190404_0909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1340768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755576" y="908720"/>
            <a:ext cx="26677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«Мячики для щенят»</a:t>
            </a:r>
          </a:p>
        </p:txBody>
      </p:sp>
      <p:pic>
        <p:nvPicPr>
          <p:cNvPr id="9" name="Рисунок 8" descr="IMG_20190411_0914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1340768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5868144" y="908720"/>
            <a:ext cx="1540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«Цыплята»</a:t>
            </a:r>
          </a:p>
        </p:txBody>
      </p:sp>
      <p:pic>
        <p:nvPicPr>
          <p:cNvPr id="11" name="Рисунок 10" descr="IMG-20190418-WA000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7584" y="3693029"/>
            <a:ext cx="2137166" cy="2849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IMG_20190425_09173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491880" y="4221088"/>
            <a:ext cx="214423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987824" y="3789040"/>
            <a:ext cx="2917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«Петя,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петя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, петушок»</a:t>
            </a:r>
          </a:p>
        </p:txBody>
      </p:sp>
      <p:pic>
        <p:nvPicPr>
          <p:cNvPr id="14" name="Рисунок 13" descr="IMG-20190418-WA0029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6084168" y="3717032"/>
            <a:ext cx="2088232" cy="2784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Рисование</a:t>
            </a:r>
          </a:p>
        </p:txBody>
      </p:sp>
      <p:pic>
        <p:nvPicPr>
          <p:cNvPr id="5" name="Рисунок 4" descr="IMG_20190405_0917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3143841" y="3921054"/>
            <a:ext cx="2784309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779912" y="2780928"/>
            <a:ext cx="15536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«Клубочки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для котят»</a:t>
            </a:r>
          </a:p>
        </p:txBody>
      </p:sp>
      <p:pic>
        <p:nvPicPr>
          <p:cNvPr id="7" name="Рисунок 6" descr="IMG_20190419_14075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23528" y="1052736"/>
            <a:ext cx="3456384" cy="24927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190419_141325 (2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36096" y="1052736"/>
            <a:ext cx="3288365" cy="2466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292080" y="692696"/>
            <a:ext cx="3711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«Петушок,  петушок, золотой гребешок»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692696"/>
            <a:ext cx="2318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«Курочка с цыплятами»</a:t>
            </a:r>
          </a:p>
        </p:txBody>
      </p:sp>
      <p:pic>
        <p:nvPicPr>
          <p:cNvPr id="11" name="Рисунок 10" descr="IMG-20190419-WA000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28184" y="3573015"/>
            <a:ext cx="2088232" cy="27843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IMG_20190412_08471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55576" y="3573016"/>
            <a:ext cx="2088232" cy="27843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Мастер-класс с родителями «Цыплята»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12_1631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836712"/>
            <a:ext cx="3648405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0190412_1630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836712"/>
            <a:ext cx="3671392" cy="2753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190412_163940.jpg"/>
          <p:cNvPicPr>
            <a:picLocks noChangeAspect="1"/>
          </p:cNvPicPr>
          <p:nvPr/>
        </p:nvPicPr>
        <p:blipFill>
          <a:blip r:embed="rId4" cstate="email"/>
          <a:srcRect t="-110"/>
          <a:stretch>
            <a:fillRect/>
          </a:stretch>
        </p:blipFill>
        <p:spPr>
          <a:xfrm rot="5400000">
            <a:off x="249185" y="3647359"/>
            <a:ext cx="2880320" cy="25876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20190412_16325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3082465" y="3622391"/>
            <a:ext cx="2880321" cy="2637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190412_16493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5929565" y="3583603"/>
            <a:ext cx="2880320" cy="27151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Участие родителей в проекте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20190412_1710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3968" y="3068960"/>
            <a:ext cx="4392488" cy="32943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20190416_1609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1340768"/>
            <a:ext cx="4248472" cy="3186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01122" y="620688"/>
            <a:ext cx="24753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Стенгазета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«Ребята и зверята»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6" y="2204864"/>
            <a:ext cx="23214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«Цыплята»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Из солёного теста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Итоговое развлечение  «В гости к бабушке  деревню»</a:t>
            </a:r>
            <a:r>
              <a:rPr lang="en-US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                                    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15558575566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836712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-20190419-WA006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836712"/>
            <a:ext cx="3767403" cy="2825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-20190419-WA007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3501008"/>
            <a:ext cx="2232248" cy="2976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-20190419-WA005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47864" y="3501008"/>
            <a:ext cx="2247714" cy="2996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IMG-20190419-WA006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156176" y="3501008"/>
            <a:ext cx="2268252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Создание условий и пополнение ППРС</a:t>
            </a:r>
            <a:endParaRPr lang="ru-RU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IMG_20190401_09074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836712"/>
            <a:ext cx="3672408" cy="27543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20190401_0935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836712"/>
            <a:ext cx="3624402" cy="27183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_20190401_09083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52120" y="3861048"/>
            <a:ext cx="3120347" cy="2340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IMG_20190404_084706_BURST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75856" y="3284984"/>
            <a:ext cx="2304256" cy="3072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IMG_20190401_09083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3528" y="3933056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Пополнение ППРС новыми пособиями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9" name="Рисунок 8" descr="IMG-20190402-WA002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052736"/>
            <a:ext cx="4073735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IMG_20190402_16294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8024" y="1052736"/>
            <a:ext cx="3888432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IMG_20190415_07170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403648" y="3933056"/>
            <a:ext cx="3024336" cy="2551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 descr="P522004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76056" y="3922768"/>
            <a:ext cx="2952328" cy="2530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1115616" y="692696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«Настольная ферма»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692696"/>
            <a:ext cx="3313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«Ферма на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фланелеграфе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9035" y="3501008"/>
            <a:ext cx="4424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«Пальчиковые домашние животные»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436096" y="3501008"/>
            <a:ext cx="2271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«Накорми цыпок»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Выводы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08912" cy="50405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Анализ и оценка результатов проекта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результате проектной деятельности была подтверждена актуальность темы и сформулированы следующие выводы:</a:t>
            </a:r>
          </a:p>
          <a:p>
            <a:pPr algn="ctr"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Получили новые знания о домашних животных и их детёнышах;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Проявили заботливое отношение к животным 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Познакомились с новыми  играми, приняли участие в мероприятиях и изготовлении фотовыставки.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Родители: 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Проявили интерес и активно участвовали в реализации проекта;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Приобрели художественные книги и фигурки домашних животных для изготовления макета;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Приняли активное участие в мастер-классе и изготовлении стенгазеты «Ребята и зверята»</a:t>
            </a:r>
          </a:p>
          <a:p>
            <a:endParaRPr lang="ru-RU" sz="17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5557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5"/>
            <a:ext cx="7992888" cy="561662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Педагоги: </a:t>
            </a:r>
          </a:p>
          <a:p>
            <a:pPr algn="ctr"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Подобрали методическую и детскую литературу;</a:t>
            </a:r>
          </a:p>
          <a:p>
            <a:pPr algn="ctr"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Пополнили методическую «копилку» тематическими сюжетными картинами, картотеками подвижных игр и дидактических игр. </a:t>
            </a:r>
          </a:p>
          <a:p>
            <a:pPr algn="ctr"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Наработали рекомендации для родителей с информацией о содержании домашних животных. </a:t>
            </a:r>
          </a:p>
          <a:p>
            <a:pPr algn="ctr">
              <a:buFont typeface="Wingdings" pitchFamily="2" charset="2"/>
              <a:buChar char="Ø"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Пополнили предметно-пространственную среду новыми интересными пособиями.</a:t>
            </a:r>
          </a:p>
          <a:p>
            <a:pPr algn="ctr">
              <a:buNone/>
            </a:pPr>
            <a:r>
              <a:rPr lang="ru-RU" sz="4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 результата:</a:t>
            </a:r>
          </a:p>
          <a:p>
            <a:pPr algn="ctr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Установление социально- коммуникативных контактов между детьми, родителями и педагогами; </a:t>
            </a:r>
          </a:p>
          <a:p>
            <a:pPr algn="ctr"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Активная деятельность детей и родителей в ходе реализации проектных мероприятий.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27584" y="548680"/>
            <a:ext cx="734481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	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в семье благоприятных условий для развития ребенка, с учетом опыта детей приобретенного в детском саду;	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Активизировать познавательно-исследовательскую деятельность детей, родителей и педагогов;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уровня знаний родителей о бережном отношении к животным;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 родителей правильного отношения к развитию своего ребенка;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Заинтересовать родителей жизнью группы, вызвать желание участвовать в ней.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компетентности педагогов по данной теме за счёт внедрения проектной деятельности.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Установить долговременные, продуктивные связи с родителями и детьми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9087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Спасибо </a:t>
            </a: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  <p:pic>
        <p:nvPicPr>
          <p:cNvPr id="3" name="Рисунок 2" descr="s1200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2555776" y="3068960"/>
            <a:ext cx="3275856" cy="2996043"/>
          </a:xfrm>
          <a:prstGeom prst="rect">
            <a:avLst/>
          </a:prstGeom>
        </p:spPr>
      </p:pic>
      <p:pic>
        <p:nvPicPr>
          <p:cNvPr id="7" name="Рисунок 6" descr="114924607__5x__2_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96136" y="3284984"/>
            <a:ext cx="3169678" cy="2952328"/>
          </a:xfrm>
          <a:prstGeom prst="rect">
            <a:avLst/>
          </a:prstGeom>
        </p:spPr>
      </p:pic>
      <p:pic>
        <p:nvPicPr>
          <p:cNvPr id="8" name="Рисунок 7" descr="116826349________0005__7_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7544" y="3501008"/>
            <a:ext cx="2520279" cy="25995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620688"/>
            <a:ext cx="83529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Ожидаемые результаты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611560" y="1124744"/>
            <a:ext cx="792088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Формируется понимание детьми, как нужно ухаживать за домашними животными;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Прививается детям любовь и бережное отношение к животным;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Расширится представления о разнообразии животных (строении, повадках и т. д.);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Активизируется словарь детей.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коммуникативных качеств у детей раннего возраста;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Проявление уверенности у детей в своих действиях при взаимоотношениях со сверстниками;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умения детей выражать свои эмоции с помощью жестов, мимики, сопереживать героям.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27584" y="404664"/>
            <a:ext cx="75608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Ожидаемые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результаты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C00000"/>
              </a:solidFill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83568" y="1052736"/>
            <a:ext cx="74888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примут активное участие в сборе информации по теме проекта;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Сформировать у родителей правильное отношение к развитию своего ребенка.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Оснащение учебного центра: изготовление макетов;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Оснащение театрального уголка пальчиковыми театрами по теме «домашние животные»;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дидактических и настольных игр на тему «Кто что ест?», «Покорми цыпок»;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Подбор различных иллюстраций по теме домашние животные;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картотеки игровых и подвижных игр и атрибутов к ним.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755576" y="620688"/>
            <a:ext cx="7344816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Итоговый п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родукт: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1.Лепка «Цыплята»;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2.Рисование ладошками «Курочка с цыплятами»;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3.Выставка детских работ;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4.Настольный макет фермы;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5.Макет фермы 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фланелеграфе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6.Пальчиковые персонажи домашних животных;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7.Дидактическая игра «Покорми цыпок»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8.Мастер-класс с родителями «Цыплята» из солёного теста;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9.Изготовление стенгазеты с родителями «Мой домашний питомец»: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10.Презентация проекта.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Аннотация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45259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 раннего возраста характерен ярко выраженный интерес ко всему, что происходит вокруг. Поддерживая детский интерес, нужно вести их от знакомства с природой к ее пониманию. Ведь воспитывать правильное отношение к животным необходимо начинать с раннего детства. Любовь, понимание и забота - это именно те качества, которые должен проявлять каждый человек по отношению к окружающему миру. В данном проекте, мы решили обогатить представления детей о домашних животных, встречающихся в ближайшем окружении. Нужно внушать ребёнку, что животные – это такие же живые существа, как и мы с вами, им тоже может быть больно, обидно, страшно, они также могут мерзнуть от холода и хотеть есть. Мы постарались раскрыть все особенности образа жизни: где живут, какие звуки издают, что и как едят, как двигаются. Участие детей в проекте </a:t>
            </a:r>
            <a:r>
              <a:rPr lang="ru-RU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 гостях у бабушки в деревне» 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позволит максимально обогатить знания и представления детей о домашних животных; обогатить словарный запас и творческие способности детей.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ОО Социально-коммуникативное развитие</a:t>
            </a:r>
            <a:b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Инсценировка РНС «Репка» с использованием кукольного театра</a:t>
            </a:r>
            <a:endParaRPr lang="ru-RU" sz="31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IMG_58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691680" y="1412776"/>
            <a:ext cx="5400600" cy="2906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_58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4005064"/>
            <a:ext cx="3312368" cy="2484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581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76056" y="4005064"/>
            <a:ext cx="3384376" cy="2538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1300</TotalTime>
  <Words>868</Words>
  <Application>Microsoft Office PowerPoint</Application>
  <PresentationFormat>Экран (4:3)</PresentationFormat>
  <Paragraphs>201</Paragraphs>
  <Slides>40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Государственное бюджетное дошкольное образовательное учреждение                                                детский сад №53 Колпинского района  Санкт-Петербурга</vt:lpstr>
      <vt:lpstr>Слайд 2</vt:lpstr>
      <vt:lpstr>Тип проекта: познавательно – творческий. Сроки реализации: краткосрочный проект. Участники проекта: дети, педагоги, родители. Возраст участников проекта: группа раннего возраста. Реализация проекта рассчитана на 4 недели: с «25» марта по «19» апреля </vt:lpstr>
      <vt:lpstr>Слайд 4</vt:lpstr>
      <vt:lpstr>Слайд 5</vt:lpstr>
      <vt:lpstr>Слайд 6</vt:lpstr>
      <vt:lpstr>Слайд 7</vt:lpstr>
      <vt:lpstr>Аннотация</vt:lpstr>
      <vt:lpstr>ОО Социально-коммуникативное развитие Инсценировка РНС «Репка» с использованием кукольного театра</vt:lpstr>
      <vt:lpstr>Показ РНС «Курочка Ряба»  в различных видах театра</vt:lpstr>
      <vt:lpstr>«Волк и семеро козлят»</vt:lpstr>
      <vt:lpstr>Театрализованная деятельность с использованием игрового макета и книжки из фетра в свободной деятельности</vt:lpstr>
      <vt:lpstr>Сюжетно-ролевые игры</vt:lpstr>
      <vt:lpstr>Игры с маркерами пространства</vt:lpstr>
      <vt:lpstr>Игры забавы в свободной деятельности</vt:lpstr>
      <vt:lpstr>ОО Познавательное развитие Конструирование</vt:lpstr>
      <vt:lpstr>Дидактические игры</vt:lpstr>
      <vt:lpstr>Дидактическая игра на развитие мелкой моторики «Покорми цыпок»</vt:lpstr>
      <vt:lpstr>Настольные игры</vt:lpstr>
      <vt:lpstr>Настольный макет «Ферма»</vt:lpstr>
      <vt:lpstr>«Ферма» на фланелеграфе</vt:lpstr>
      <vt:lpstr>Книжка из фетра «Ферма»</vt:lpstr>
      <vt:lpstr>Экспериментирование</vt:lpstr>
      <vt:lpstr>Беседы с использованием наглядного пособия</vt:lpstr>
      <vt:lpstr>ОО «Речевое развитие»</vt:lpstr>
      <vt:lpstr>Слайд 26</vt:lpstr>
      <vt:lpstr>Пальчиковые игры</vt:lpstr>
      <vt:lpstr>ОО «Физическое развитие»</vt:lpstr>
      <vt:lpstr>Слайд 29</vt:lpstr>
      <vt:lpstr>Подвижные игры на улице</vt:lpstr>
      <vt:lpstr>ОО «Художественно-эстетическое развитие»</vt:lpstr>
      <vt:lpstr>Слайд 32</vt:lpstr>
      <vt:lpstr>Мастер-класс с родителями «Цыплята»</vt:lpstr>
      <vt:lpstr>Участие родителей в проекте</vt:lpstr>
      <vt:lpstr>Итоговое развлечение  «В гости к бабушке  деревню»                                                                  </vt:lpstr>
      <vt:lpstr>Создание условий и пополнение ППРС</vt:lpstr>
      <vt:lpstr>Пополнение ППРС новыми пособиями</vt:lpstr>
      <vt:lpstr>Выводы </vt:lpstr>
      <vt:lpstr>Слайд 39</vt:lpstr>
      <vt:lpstr>Слайд 40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Vova</dc:creator>
  <cp:lastModifiedBy>Владимир</cp:lastModifiedBy>
  <cp:revision>147</cp:revision>
  <dcterms:created xsi:type="dcterms:W3CDTF">2017-05-20T05:38:46Z</dcterms:created>
  <dcterms:modified xsi:type="dcterms:W3CDTF">2019-05-25T17:33:17Z</dcterms:modified>
</cp:coreProperties>
</file>