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4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3B1C"/>
    <a:srgbClr val="F353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4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21544-4D2C-4788-BA33-C3CC126A9B4B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5FA4D-A7AD-4393-B2D5-F4E74F60ADD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5FA4D-A7AD-4393-B2D5-F4E74F60ADD3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/>
          <a:lstStyle/>
          <a:p>
            <a:r>
              <a:rPr lang="ru-RU" dirty="0" smtClean="0"/>
              <a:t>Профильная практика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797152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Презентацию подготовила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Ученица 10 «Б» класса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МАОУ лицея №17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Вишняускайте</a:t>
            </a:r>
            <a:r>
              <a:rPr lang="ru-RU" dirty="0" smtClean="0">
                <a:solidFill>
                  <a:srgbClr val="FFFF00"/>
                </a:solidFill>
              </a:rPr>
              <a:t> Альбина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43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Мероприятия: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31.05.2019 - просмотр фильма на английском языке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03.06.2019 – встреча с писателем А.К. Малышевым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05.06.2019 – встреча с писателем </a:t>
            </a:r>
            <a:r>
              <a:rPr lang="ru-RU" dirty="0" err="1" smtClean="0">
                <a:solidFill>
                  <a:schemeClr val="bg1"/>
                </a:solidFill>
              </a:rPr>
              <a:t>А.Н.Попадиным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06.06.2019 – 220 лет Пушкину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07.06.2019 – встреча с писателем Ольгой </a:t>
            </a:r>
            <a:r>
              <a:rPr lang="ru-RU" dirty="0" err="1" smtClean="0">
                <a:solidFill>
                  <a:schemeClr val="bg1"/>
                </a:solidFill>
              </a:rPr>
              <a:t>Арофкиной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Просмотр фильма на английском языке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1700808"/>
            <a:ext cx="5508104" cy="4497363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/>
              <a:t>Роман английской писательницы Шарлотты </a:t>
            </a:r>
            <a:r>
              <a:rPr lang="ru-RU" sz="2500" dirty="0" err="1" smtClean="0"/>
              <a:t>Бронте</a:t>
            </a:r>
            <a:endParaRPr lang="ru-RU" sz="2500" dirty="0"/>
          </a:p>
        </p:txBody>
      </p:sp>
      <p:pic>
        <p:nvPicPr>
          <p:cNvPr id="21506" name="Picture 2" descr="https://pp.userapi.com/c852120/v852120588/142728/5O3I6vtk3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780928"/>
            <a:ext cx="5436096" cy="4077072"/>
          </a:xfrm>
          <a:prstGeom prst="rect">
            <a:avLst/>
          </a:prstGeom>
          <a:noFill/>
        </p:spPr>
      </p:pic>
      <p:pic>
        <p:nvPicPr>
          <p:cNvPr id="21508" name="Picture 4" descr="ÐÐ¶ÐµÐ¹Ð½ Ð­Ð¹Ñ (Jane Eyre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12776"/>
            <a:ext cx="3707904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404664"/>
            <a:ext cx="4427984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Встреча с писателем А.К.Малышевым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4725144"/>
            <a:ext cx="4499992" cy="19050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        Автор удостоен 10–</a:t>
            </a:r>
            <a:r>
              <a:rPr lang="ru-RU" sz="2000" dirty="0" err="1" smtClean="0"/>
              <a:t>ю</a:t>
            </a:r>
            <a:r>
              <a:rPr lang="ru-RU" sz="2000" dirty="0" smtClean="0"/>
              <a:t> общественными медалями, среди них: медаль «Пушкина»  и медаль «Русской культуры», а также «Ветеран труда».</a:t>
            </a:r>
            <a:endParaRPr lang="ru-RU" sz="2000" dirty="0"/>
          </a:p>
        </p:txBody>
      </p:sp>
      <p:pic>
        <p:nvPicPr>
          <p:cNvPr id="6146" name="Picture 2" descr="https://pp.userapi.com/c856028/v856028651/624f4/nt11zH3A7m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1269"/>
            <a:ext cx="4932548" cy="65767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6056" y="1916832"/>
            <a:ext cx="428396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Стихотворения: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Утекают сквозь пальцы, с ладони песчинки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У меня в Анголе лето,</a:t>
            </a:r>
            <a:br>
              <a:rPr lang="ru-RU" sz="2400" b="1" dirty="0" smtClean="0"/>
            </a:br>
            <a:r>
              <a:rPr lang="ru-RU" sz="2400" b="1" dirty="0" smtClean="0"/>
              <a:t>  А у вас зима.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Море </a:t>
            </a:r>
            <a:r>
              <a:rPr lang="ru-RU" sz="2400" b="1" dirty="0" err="1" smtClean="0"/>
              <a:t>Ирмингера</a:t>
            </a:r>
            <a:endParaRPr lang="ru-RU" sz="2400" b="1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8" name="Picture 4" descr="https://rospisatel.ru/images/malyshev-a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68560" y="-459432"/>
            <a:ext cx="5400600" cy="3639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0"/>
            <a:ext cx="5915000" cy="155679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Встреча с писателем </a:t>
            </a:r>
            <a:r>
              <a:rPr lang="ru-RU" sz="3600" dirty="0" err="1" smtClean="0"/>
              <a:t>А.Н.Попадиным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44963" y="5123993"/>
            <a:ext cx="4644008" cy="14401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200" dirty="0" smtClean="0"/>
              <a:t>     История и современность Калининграда является основной темой творчества и деятельности Александра </a:t>
            </a:r>
            <a:r>
              <a:rPr lang="ru-RU" sz="2200" dirty="0" err="1" smtClean="0"/>
              <a:t>Попадина</a:t>
            </a:r>
            <a:r>
              <a:rPr lang="ru-RU" sz="2200" dirty="0" smtClean="0"/>
              <a:t>.</a:t>
            </a:r>
          </a:p>
          <a:p>
            <a:pPr algn="ctr">
              <a:buNone/>
            </a:pPr>
            <a:endParaRPr lang="ru-RU" sz="2200" dirty="0"/>
          </a:p>
        </p:txBody>
      </p:sp>
      <p:pic>
        <p:nvPicPr>
          <p:cNvPr id="4102" name="Picture 6" descr="https://pp.userapi.com/c855016/v855016895/66cf9/Vf-U71u_Fw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88024" cy="4788762"/>
          </a:xfrm>
          <a:prstGeom prst="rect">
            <a:avLst/>
          </a:prstGeom>
          <a:noFill/>
        </p:spPr>
      </p:pic>
      <p:pic>
        <p:nvPicPr>
          <p:cNvPr id="4104" name="Picture 8" descr="http://zastroyschiki39.ru/images/aleksandr-popadin-kulturolog_027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861048"/>
            <a:ext cx="4788023" cy="329696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932040" y="1844824"/>
            <a:ext cx="421196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Остров </a:t>
            </a:r>
            <a:r>
              <a:rPr lang="ru-RU" sz="2400" b="1" dirty="0" err="1" smtClean="0"/>
              <a:t>Кнайпхов</a:t>
            </a:r>
            <a:r>
              <a:rPr lang="ru-RU" sz="2400" b="1" dirty="0" smtClean="0"/>
              <a:t> (Канта)</a:t>
            </a:r>
          </a:p>
          <a:p>
            <a:r>
              <a:rPr lang="ru-RU" sz="2400" b="1" dirty="0" smtClean="0"/>
              <a:t>Волшебные истории </a:t>
            </a:r>
          </a:p>
          <a:p>
            <a:r>
              <a:rPr lang="ru-RU" sz="2400" b="1" dirty="0" smtClean="0"/>
              <a:t>«Местное время: полдень» «Огненный дракон и </a:t>
            </a:r>
            <a:r>
              <a:rPr lang="ru-RU" sz="2400" b="1" dirty="0" err="1" smtClean="0"/>
              <a:t>Марципанова</a:t>
            </a:r>
            <a:r>
              <a:rPr lang="ru-RU" sz="2400" b="1" dirty="0" smtClean="0"/>
              <a:t> принцесса»</a:t>
            </a:r>
          </a:p>
          <a:p>
            <a:r>
              <a:rPr lang="ru-RU" sz="2400" b="1" dirty="0" smtClean="0"/>
              <a:t>«Волшебные истории острова </a:t>
            </a:r>
            <a:r>
              <a:rPr lang="ru-RU" sz="2400" b="1" dirty="0" err="1" smtClean="0"/>
              <a:t>Кнайпхоф</a:t>
            </a:r>
            <a:r>
              <a:rPr lang="ru-RU" sz="2400" b="1" dirty="0" smtClean="0"/>
              <a:t>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58681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Творчество А.С.Пушкина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100811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 </a:t>
            </a:r>
            <a:r>
              <a:rPr lang="ru-RU" sz="2400" dirty="0" smtClean="0"/>
              <a:t>6 июня Александру Сергеевичу Пушкину исполнилось 220 лет.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3074" name="Picture 2" descr="https://pp.userapi.com/c848628/v848628895/1b325c/FtbZi4n84I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6477" y="1916832"/>
            <a:ext cx="5157523" cy="4941168"/>
          </a:xfrm>
          <a:prstGeom prst="rect">
            <a:avLst/>
          </a:prstGeom>
          <a:noFill/>
        </p:spPr>
      </p:pic>
      <p:pic>
        <p:nvPicPr>
          <p:cNvPr id="3076" name="Picture 4" descr="https://avatars.mds.yandex.net/get-pdb/1244951/18fdc959-bc5c-4b55-bab0-48f0202a24ab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4398935" cy="4941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0864" y="332656"/>
            <a:ext cx="4053136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Встреча с писателем Ольгой </a:t>
            </a:r>
            <a:r>
              <a:rPr lang="ru-RU" sz="3200" dirty="0" err="1" smtClean="0"/>
              <a:t>Арофкиной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36096" y="2060848"/>
            <a:ext cx="3960440" cy="34563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Стихотворения:</a:t>
            </a:r>
          </a:p>
          <a:p>
            <a:r>
              <a:rPr lang="ru-RU" sz="2400" b="1" dirty="0" smtClean="0"/>
              <a:t>Лунной сонатой</a:t>
            </a:r>
          </a:p>
          <a:p>
            <a:r>
              <a:rPr lang="ru-RU" sz="2400" b="1" dirty="0" smtClean="0"/>
              <a:t>Два сердца(не так давно</a:t>
            </a:r>
          </a:p>
          <a:p>
            <a:pPr>
              <a:buNone/>
            </a:pPr>
            <a:r>
              <a:rPr lang="ru-RU" sz="2400" b="1" dirty="0" smtClean="0"/>
              <a:t>у неё завелось два сердца)</a:t>
            </a:r>
          </a:p>
          <a:p>
            <a:r>
              <a:rPr lang="ru-RU" sz="2400" b="1" dirty="0" smtClean="0"/>
              <a:t>Мартовский ветер</a:t>
            </a:r>
          </a:p>
          <a:p>
            <a:r>
              <a:rPr lang="ru-RU" sz="2400" b="1" dirty="0" smtClean="0"/>
              <a:t>Царевна лягушка</a:t>
            </a:r>
          </a:p>
        </p:txBody>
      </p:sp>
      <p:pic>
        <p:nvPicPr>
          <p:cNvPr id="2050" name="Picture 2" descr="https://pp.userapi.com/c856136/v856136895/628b2/xaNSICXOHj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597666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</Words>
  <Application>Microsoft Office PowerPoint</Application>
  <PresentationFormat>Экран (4:3)</PresentationFormat>
  <Paragraphs>61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Профильная практика</vt:lpstr>
      <vt:lpstr>Мероприятия:</vt:lpstr>
      <vt:lpstr>Просмотр фильма на английском языке</vt:lpstr>
      <vt:lpstr>Встреча с писателем А.К.Малышевым</vt:lpstr>
      <vt:lpstr>Встреча с писателем А.Н.Попадиным</vt:lpstr>
      <vt:lpstr>Творчество А.С.Пушкина</vt:lpstr>
      <vt:lpstr>Встреча с писателем Ольгой Арофкиной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Профильная практика</dc:title>
  <dc:creator>1</dc:creator>
  <cp:lastModifiedBy>k23uchenik</cp:lastModifiedBy>
  <cp:revision>1</cp:revision>
  <dcterms:created xsi:type="dcterms:W3CDTF">2018-04-02T20:35:09Z</dcterms:created>
  <dcterms:modified xsi:type="dcterms:W3CDTF">2019-06-10T09:43:06Z</dcterms:modified>
</cp:coreProperties>
</file>