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9" r:id="rId4"/>
    <p:sldId id="257" r:id="rId5"/>
    <p:sldId id="260" r:id="rId6"/>
    <p:sldId id="274" r:id="rId7"/>
    <p:sldId id="262" r:id="rId8"/>
    <p:sldId id="263" r:id="rId9"/>
    <p:sldId id="276" r:id="rId10"/>
    <p:sldId id="265" r:id="rId11"/>
    <p:sldId id="277" r:id="rId12"/>
    <p:sldId id="267" r:id="rId13"/>
    <p:sldId id="278" r:id="rId14"/>
    <p:sldId id="268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81C24-F9AD-43AE-85CE-E21F3345AFF8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0814E-D4E0-4943-B2EC-D282C1DD9F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626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C564603-834E-4BE2-BB63-DF644D540CE4}" type="datetime1">
              <a:rPr lang="ru-RU" smtClean="0"/>
              <a:pPr/>
              <a:t>27.08.2019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D87B0-542A-4ED9-B5E6-1404192521DA}" type="datetime1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812AD-F4EA-48D1-AB69-A3CFE06F1D60}" type="datetime1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B2306CA-5DB5-4ACD-AFBE-73C3D5749CA5}" type="datetime1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571F90C-5EBE-43D0-8316-A9F6F25D2C2D}" type="datetime1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3BC68C2-65C1-4666-B443-81556CF1C799}" type="datetime1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8CA8C3E-5DBF-4D7C-9A5B-E8E43130B7C1}" type="datetime1">
              <a:rPr lang="ru-RU" smtClean="0"/>
              <a:pPr/>
              <a:t>27.08.2019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45FBD-D57F-492F-B226-629029350631}" type="datetime1">
              <a:rPr lang="ru-RU" smtClean="0"/>
              <a:pPr/>
              <a:t>27.08.2019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650D7CC-4F45-465E-9A64-295E8CD5C716}" type="datetime1">
              <a:rPr lang="ru-RU" smtClean="0"/>
              <a:pPr/>
              <a:t>27.08.2019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3E3C0A2-818E-4985-BCCF-DA21AB5C021F}" type="datetime1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FF28C52-0024-4FEA-A863-754A255D7232}" type="datetime1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A018595-503F-42D7-BF4C-F62B54A94EDD}" type="datetime1">
              <a:rPr lang="ru-RU" smtClean="0"/>
              <a:pPr/>
              <a:t>27.08.2019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Рекорды 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err="1" smtClean="0">
                <a:solidFill>
                  <a:srgbClr val="FFFF00"/>
                </a:solidFill>
              </a:rPr>
              <a:t>Куртамышского</a:t>
            </a:r>
            <a:r>
              <a:rPr lang="ru-RU" b="1" dirty="0" smtClean="0">
                <a:solidFill>
                  <a:srgbClr val="FFFF00"/>
                </a:solidFill>
              </a:rPr>
              <a:t> СУВУ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5" name="Содержимое 4" descr="https://www.epochtimes.ru/eet-content/uploads/06/life2011/102_nastol.com.ua-384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727280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Стихотворное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" name="Содержимое 4" descr="http://s005.radikal.ru/i212/1404/54/0bd757635a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741682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Листопад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Лес, точно терем расписной,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Лиловый, золотой, багряный,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Веселой, пестрою стеной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Стоит над светлою поляной.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Березы желтою резьбой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Блестят в лазури голубой,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Как вышки, елочки темнеют,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А между кленами синеют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То там, то здесь в листве сквозной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Просветы в небо, что оконца.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Лес пахнет дубом и сосной,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За лето высох он от солнца,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И осень тихою вдовой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Вступает в пестрый терем свой.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Сегодня на пустой поляне,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Среди широкого двора,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Воздушной паутины ткани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Блестят, как сеть из серебра.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Сегодня целый день играет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В дворе последний мотылек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5" name="Содержимое 4" descr="http://s.hswstatic.com/gif/book-swap-quiz-9860351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36712"/>
            <a:ext cx="763284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</a:rPr>
              <a:t>Интерпретация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99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5" name="Содержимое 4" descr="http://static.beeline.ru/upload/contents/346/usluga-smartfon-dlya-erudita_715x35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36712"/>
            <a:ext cx="734481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5" name="Содержимое 4" descr="http://yamalskaya.moy.su/nou/kartinka_NOU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13690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5" name="Содержимое 4" descr="https://poster.nicefon.ru/2016_06/25/350x220/57328a1a8ccc8a4c484c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48883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Содержимое 4" descr="https://nerveslab.com/uploads/posts/2018-09/1536788565_chto-mozhno-predprinyat-pri-narusheniyah-intellekt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9694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</a:rPr>
              <a:t>День четвёртый.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FFFF00"/>
                </a:solidFill>
              </a:rPr>
              <a:t>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FFFF00"/>
                </a:solidFill>
              </a:rPr>
              <a:t>Интеллектуальный.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notemedical.com/wp-content/uploads/2012/02/%D0%BC%D0%BE%D0%B7%D0%B3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208912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5" name="Содержимое 4" descr="https://go4.imgsmail.ru/imgpreview?key=5efa7f58d856691d&amp;mb=imgdb_preview_177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9694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61306"/>
          </a:xfrm>
        </p:spPr>
        <p:txBody>
          <a:bodyPr>
            <a:normAutofit fontScale="90000"/>
          </a:bodyPr>
          <a:lstStyle/>
          <a:p>
            <a:pPr marL="484632" lvl="8" algn="ctr" rtl="0">
              <a:spcBef>
                <a:spcPct val="0"/>
              </a:spcBef>
            </a:pPr>
            <a:r>
              <a:rPr lang="ru-RU" sz="6000" b="1" dirty="0" smtClean="0">
                <a:solidFill>
                  <a:srgbClr val="FFFF00"/>
                </a:solidFill>
              </a:rPr>
              <a:t/>
            </a:r>
            <a:br>
              <a:rPr lang="ru-RU" sz="6000" b="1" dirty="0" smtClean="0">
                <a:solidFill>
                  <a:srgbClr val="FFFF00"/>
                </a:solidFill>
              </a:rPr>
            </a:br>
            <a:r>
              <a:rPr lang="ru-RU" sz="6000" b="1" dirty="0" smtClean="0">
                <a:solidFill>
                  <a:srgbClr val="FFFF00"/>
                </a:solidFill>
              </a:rPr>
              <a:t>Алфавит</a:t>
            </a:r>
            <a:br>
              <a:rPr lang="ru-RU" sz="6000" b="1" dirty="0" smtClean="0">
                <a:solidFill>
                  <a:srgbClr val="FFFF00"/>
                </a:solidFill>
              </a:rPr>
            </a:br>
            <a:endParaRPr lang="ru-RU" sz="6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5" name="Содержимое 4" descr="http://images.vector-images.com/clp5/254123/clp265194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72008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5" name="Содержимое 4" descr="http://alphabetonline.ru/images/alphabet.png"/>
          <p:cNvPicPr>
            <a:picLocks noGrp="1"/>
          </p:cNvPicPr>
          <p:nvPr>
            <p:ph idx="1"/>
          </p:nvPr>
        </p:nvPicPr>
        <p:blipFill>
          <a:blip r:embed="rId2" cstate="print"/>
          <a:srcRect t="12761"/>
          <a:stretch>
            <a:fillRect/>
          </a:stretch>
        </p:blipFill>
        <p:spPr bwMode="auto">
          <a:xfrm>
            <a:off x="395536" y="260648"/>
            <a:ext cx="8352928" cy="612068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Вопросы с подвохом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5" name="Содержимое 4" descr="http://med72.pro/image/article/moz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04864"/>
            <a:ext cx="770485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836712"/>
            <a:ext cx="8062912" cy="79208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Кроссворд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5" name="Содержимое 4" descr="http://xn--e1abcgakjmf3afc5c8g.xn--p1ai/upload/main/5b7/5b774a0d0f7965fe223042aa42f1e1fd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770485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193</TotalTime>
  <Words>134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Рекорды  Куртамышского СУВУ</vt:lpstr>
      <vt:lpstr>Презентация PowerPoint</vt:lpstr>
      <vt:lpstr>Презентация PowerPoint</vt:lpstr>
      <vt:lpstr>Презентация PowerPoint</vt:lpstr>
      <vt:lpstr>Презентация PowerPoint</vt:lpstr>
      <vt:lpstr> Алфавит </vt:lpstr>
      <vt:lpstr>Презентация PowerPoint</vt:lpstr>
      <vt:lpstr>Вопросы с подвохом</vt:lpstr>
      <vt:lpstr>Презентация PowerPoint</vt:lpstr>
      <vt:lpstr>Стихотворное</vt:lpstr>
      <vt:lpstr>Листопад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Otryad-2</cp:lastModifiedBy>
  <cp:revision>24</cp:revision>
  <dcterms:created xsi:type="dcterms:W3CDTF">2019-08-27T04:54:16Z</dcterms:created>
  <dcterms:modified xsi:type="dcterms:W3CDTF">2019-08-27T11:07:03Z</dcterms:modified>
</cp:coreProperties>
</file>