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9" r:id="rId3"/>
    <p:sldId id="261" r:id="rId4"/>
    <p:sldId id="263" r:id="rId5"/>
    <p:sldId id="265" r:id="rId6"/>
    <p:sldId id="266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D336F-6BC3-4B6E-A131-FF42B305959E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AB196-50CC-4CE5-B03A-22A5FCBC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9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14BD651-76E5-4534-BB1C-287DDD1E42F9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CEC06CB-BE97-4C62-8984-F35AB166C0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Окончание  </a:t>
            </a:r>
            <a:endParaRPr lang="ru-RU" dirty="0"/>
          </a:p>
          <a:p>
            <a:r>
              <a:rPr lang="ru-RU" dirty="0" smtClean="0"/>
              <a:t>2018-2019 учебный год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8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летние каникулы чтение ухудшается более чем у 50% учеников, письмо – у 67%, а вычислительные навыки – у 75% учеников.</a:t>
            </a:r>
          </a:p>
          <a:p>
            <a:pPr marL="0" indent="0">
              <a:buNone/>
            </a:pPr>
            <a:r>
              <a:rPr lang="ru-RU" dirty="0"/>
              <a:t>   Для того, чтобы сохранить уровень учебных умений и навыков, достаточно тренироваться ежедневно 15 минут во время летних каникул. Есть печатные издания. Каждую работу оценивают только родители.</a:t>
            </a:r>
          </a:p>
          <a:p>
            <a:pPr marL="0" indent="0">
              <a:buNone/>
            </a:pPr>
            <a:r>
              <a:rPr lang="ru-RU" dirty="0"/>
              <a:t>   В сборниках  представлены  домашние задания на лето по русскому языку  и математике для учащихся 1 класса, направленные на тренировку и проверку знаний, а также при восполнении пробелов умений и навыков, после первоначального этапа обучения грамоте и математике.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Режим работы на конец учебного года: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1.Список литературы по чтению-прочитать.         Вести дневник чтения-рисовать картинки  к прочитанному.</a:t>
            </a:r>
          </a:p>
          <a:p>
            <a:r>
              <a:rPr lang="ru-RU" sz="2800" dirty="0" smtClean="0"/>
              <a:t>2.Выучить таблицу сложения и вычитания в пределах 20.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Каждому ученику за лето: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581128"/>
            <a:ext cx="230425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8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2060847"/>
            <a:ext cx="8280919" cy="406531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-Обвернуть.</a:t>
            </a:r>
          </a:p>
          <a:p>
            <a:r>
              <a:rPr lang="ru-RU" sz="4000" dirty="0" smtClean="0"/>
              <a:t>-Пришить закладку.</a:t>
            </a:r>
          </a:p>
          <a:p>
            <a:r>
              <a:rPr lang="ru-RU" sz="4000" dirty="0" smtClean="0"/>
              <a:t>-Подписать.</a:t>
            </a:r>
          </a:p>
          <a:p>
            <a:r>
              <a:rPr lang="ru-RU" sz="2800" dirty="0" smtClean="0"/>
              <a:t>Рабочие тетради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родители </a:t>
            </a:r>
            <a:r>
              <a:rPr lang="ru-RU" sz="2800" dirty="0" smtClean="0"/>
              <a:t>приобретают самостоятельно   (летом)  следующие</a:t>
            </a:r>
            <a:r>
              <a:rPr lang="ru-RU" dirty="0" smtClean="0"/>
              <a:t>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98604"/>
          </a:xfrm>
        </p:spPr>
        <p:txBody>
          <a:bodyPr/>
          <a:lstStyle/>
          <a:p>
            <a:r>
              <a:rPr lang="ru-RU" dirty="0" smtClean="0"/>
              <a:t>Состояние учебников: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060847"/>
            <a:ext cx="1788790" cy="186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49" y="116632"/>
            <a:ext cx="2371342" cy="273630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Тюли</a:t>
            </a:r>
            <a:br>
              <a:rPr lang="ru-RU" dirty="0" smtClean="0"/>
            </a:b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619" y="116632"/>
            <a:ext cx="2361134" cy="3537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76" y="3035907"/>
            <a:ext cx="2643758" cy="3501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034" y="404664"/>
            <a:ext cx="2360585" cy="37170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526" y="3373974"/>
            <a:ext cx="2643758" cy="316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3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564904"/>
            <a:ext cx="7745505" cy="35612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Получает каждый ученик - памятку.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Иметь школьные принадлежности: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356992"/>
            <a:ext cx="2857500" cy="276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2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7"/>
            <a:ext cx="8219503" cy="60052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6337890"/>
            <a:ext cx="216024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1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174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Book Antiqua</vt:lpstr>
      <vt:lpstr>Calibri</vt:lpstr>
      <vt:lpstr>Times New Roman</vt:lpstr>
      <vt:lpstr>Wingdings</vt:lpstr>
      <vt:lpstr>Hardcover</vt:lpstr>
      <vt:lpstr>Родительское собрание</vt:lpstr>
      <vt:lpstr>Режим работы на конец учебного года:</vt:lpstr>
      <vt:lpstr>Каждому ученику за лето:</vt:lpstr>
      <vt:lpstr>Состояние учебников:</vt:lpstr>
      <vt:lpstr>Тюли </vt:lpstr>
      <vt:lpstr>Иметь школьные принадлежности: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Acer</dc:creator>
  <cp:lastModifiedBy>коля</cp:lastModifiedBy>
  <cp:revision>35</cp:revision>
  <dcterms:created xsi:type="dcterms:W3CDTF">2014-03-19T13:23:34Z</dcterms:created>
  <dcterms:modified xsi:type="dcterms:W3CDTF">2019-11-28T01:46:09Z</dcterms:modified>
</cp:coreProperties>
</file>