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64" r:id="rId7"/>
    <p:sldId id="259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EB9D40-2F5F-4300-9A32-E5AEF0034B54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335FB9-7DCD-4EAB-B7BA-7D052973B9C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642918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Рождение</a:t>
            </a:r>
            <a:b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Москвы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s://bel.cultreg.ru/uploads/bed659a46312f9dab1b04cacc6acde5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716128" cy="7310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1214422"/>
            <a:ext cx="81439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Рождение Москвы</a:t>
            </a:r>
            <a:endParaRPr lang="ru-RU" sz="8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07194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Москва… Как много в этом звуке</a:t>
            </a: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Для сердца русского слилось!</a:t>
            </a: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Как много в нем отозвалось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А. С. Пушкин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5724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Как – то раз, из далекого города, на могучем коне прискакал русский князь Юрий по прозвищу Долгорукий. Долго стоял он, внимательно всматриваясь вдаль, туда, где маленькие деревянные домишки перемешались с высокими стройными соснами.</a:t>
            </a:r>
          </a:p>
          <a:p>
            <a:r>
              <a:rPr lang="ru-RU" sz="3200" dirty="0"/>
              <a:t>    Полюбились князю Юрию и зеленый холм, и сосновый бор на нем, и быстрые реки под ним. И решил тогда князь: быть на этом месте городу и называться ему Москвой (по названию реки).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www.vladtime.ru/uploads/posts/2017-08/thumbs/1502868519_e745162e7e4c16490930d90a323015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4543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Эта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деревянная крепость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 стала первым Московским Кремлем.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_photo_vecherka_2014_10_doc6hjkc43rx9w15s0sxdyp-650x4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7000924" cy="49868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Деревья в три обхвата,</a:t>
            </a:r>
          </a:p>
          <a:p>
            <a:pPr>
              <a:buNone/>
            </a:pPr>
            <a:r>
              <a:rPr lang="ru-RU" sz="3600" dirty="0" smtClean="0"/>
              <a:t>Дремучие леса.</a:t>
            </a:r>
          </a:p>
          <a:p>
            <a:pPr>
              <a:buNone/>
            </a:pPr>
            <a:r>
              <a:rPr lang="ru-RU" sz="3600" dirty="0" smtClean="0"/>
              <a:t>Среди лесов когда – то</a:t>
            </a:r>
          </a:p>
          <a:p>
            <a:pPr>
              <a:buNone/>
            </a:pPr>
            <a:r>
              <a:rPr lang="ru-RU" sz="3600" dirty="0" smtClean="0"/>
              <a:t>Город поднялся.</a:t>
            </a:r>
          </a:p>
          <a:p>
            <a:pPr algn="r">
              <a:buNone/>
            </a:pPr>
            <a:r>
              <a:rPr lang="ru-RU" sz="3600" dirty="0" smtClean="0"/>
              <a:t>                                                                       </a:t>
            </a:r>
            <a:r>
              <a:rPr lang="ru-RU" dirty="0" smtClean="0"/>
              <a:t>А. </a:t>
            </a:r>
            <a:r>
              <a:rPr lang="ru-RU" dirty="0" err="1" smtClean="0"/>
              <a:t>Барто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Первый белокаменный кремль в Москве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5362" name="Picture 2" descr="https://avatars.mds.yandex.net/get-pdb/939186/ebfce3d6-506a-4b00-a2a9-c4b13d36b51b/s120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23867" cy="4809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ds02.infourok.ru/uploads/ex/002a/000591f1-75f46b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71668" y="-1714536"/>
            <a:ext cx="12279597" cy="9215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139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Рождение Москвы</vt:lpstr>
      <vt:lpstr>Слайд 2</vt:lpstr>
      <vt:lpstr>Слайд 3</vt:lpstr>
      <vt:lpstr>Слайд 4</vt:lpstr>
      <vt:lpstr>Эта деревянная крепость и стала первым Московским Кремлем.</vt:lpstr>
      <vt:lpstr>Слайд 6</vt:lpstr>
      <vt:lpstr>Первый белокаменный кремль в Москве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Рождение Москвы</dc:title>
  <dc:creator>User</dc:creator>
  <cp:lastModifiedBy>User</cp:lastModifiedBy>
  <cp:revision>3</cp:revision>
  <dcterms:created xsi:type="dcterms:W3CDTF">2019-12-04T07:04:06Z</dcterms:created>
  <dcterms:modified xsi:type="dcterms:W3CDTF">2019-12-04T07:27:46Z</dcterms:modified>
</cp:coreProperties>
</file>