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60" r:id="rId4"/>
    <p:sldId id="259" r:id="rId5"/>
    <p:sldId id="264" r:id="rId6"/>
    <p:sldId id="269" r:id="rId7"/>
    <p:sldId id="265" r:id="rId8"/>
    <p:sldId id="275" r:id="rId9"/>
    <p:sldId id="268" r:id="rId10"/>
    <p:sldId id="262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97" autoAdjust="0"/>
    <p:restoredTop sz="95332" autoAdjust="0"/>
  </p:normalViewPr>
  <p:slideViewPr>
    <p:cSldViewPr>
      <p:cViewPr varScale="1">
        <p:scale>
          <a:sx n="115" d="100"/>
          <a:sy n="115" d="100"/>
        </p:scale>
        <p:origin x="126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53A51-967E-4B41-9838-B68203A1143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E8C1B-B8CB-4277-97BA-7991FCA1E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H="1">
            <a:off x="971600" y="1916832"/>
            <a:ext cx="763284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Сочинение - презентация </a:t>
            </a:r>
          </a:p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прабабушка -</a:t>
            </a:r>
          </a:p>
          <a:p>
            <a:pPr algn="ctr"/>
            <a:r>
              <a:rPr lang="ru-RU" sz="5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гордость»</a:t>
            </a:r>
          </a:p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учащаяся 4 класса</a:t>
            </a:r>
          </a:p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Муслимова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Рузиля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МАОУ «</a:t>
            </a:r>
            <a:r>
              <a:rPr lang="ru-R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Прииртышская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 - «</a:t>
            </a:r>
            <a:r>
              <a:rPr lang="ru-R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Полуяновская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  <a:r>
              <a:rPr lang="ru-RU" sz="3000" dirty="0" smtClean="0"/>
              <a:t> </a:t>
            </a:r>
            <a:endParaRPr lang="ru-RU" sz="3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8499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812899"/>
            <a:ext cx="790150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Зухры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Садыковны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оценен по заслугам. Она награждена медалями «За доблестный труд»,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 «Победитель соцсоревнования 1970 г. и 1975г.,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 доблестный труд во время Великой Отечественной Войны 1941-1945 гг.,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«Ветеран труда»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«50 лет Победы в Великой Отечественной Войне 1941- 1945 гг.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916" y="188640"/>
            <a:ext cx="4624643" cy="62881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3705876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972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78497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75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1785926"/>
            <a:ext cx="342902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Моя прабабушка</a:t>
            </a:r>
          </a:p>
          <a:p>
            <a:pPr algn="ctr"/>
            <a:r>
              <a:rPr lang="ru-RU" sz="4600" b="1" dirty="0" err="1" smtClean="0">
                <a:latin typeface="Times New Roman" pitchFamily="18" charset="0"/>
                <a:cs typeface="Times New Roman" pitchFamily="18" charset="0"/>
              </a:rPr>
              <a:t>Зухра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76" y="188640"/>
            <a:ext cx="3940313" cy="60439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1020898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500042"/>
            <a:ext cx="72866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Я хочу рассказать о своей прабабушке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Кабуровой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Зухре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Садыковне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которую я никогда не видела, но знаю о ней по рассказам моей мамы и тети.  Моя прабабушка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26 марта 1927 года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деревне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Саусканы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Тобольского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в крестьянской семье. С детства она была приучена к труду, приходилось помогать дома по хозяйству. </a:t>
            </a:r>
            <a:r>
              <a:rPr lang="ru-RU" sz="2600" dirty="0" smtClean="0"/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На  жизнь моей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прабабулечки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выпали тяжелые испытания, с которыми она мужественно справлялась.   С детства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мечтала стать учительницей. И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трудные военные годы она училась, и как бы тяжело ни было, она не оставила учебу, исполнила свою мечту. </a:t>
            </a:r>
            <a:endParaRPr lang="ru-RU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599" y="0"/>
            <a:ext cx="707353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 1946 году, закончив  Тобольское  педагогическое училище, она начинает учительствовать в соседней деревне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Епанчино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через три года, в 1949 году,  была направлена в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Байгаринскую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начальную школу  заведующей.    В этой же деревне  прабабушка          встретила своего будущего мужа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Кабурова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Туктасына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Башировича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-  моего прадедушку, который работал  водителем в колхозе  «Победа».  К сожалению,  прадедушка рано умер и четверых детей  воспитала и вырастила прабабушка одна.  Она никогда не жаловалась на тяжелую  жизнь,  стойко выдерживала все  трудности судьбы.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:\Прабабушка - Рузили\Новая папка\xYK4Z50zmL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75845"/>
            <a:ext cx="8712968" cy="654108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5161746"/>
            <a:ext cx="79186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прабабушка со своими детьми: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Исламом, Кларой,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Галиёй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Галием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верхнем ряду слева мой дедушка Ислам)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88640"/>
            <a:ext cx="5400600" cy="38452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947403"/>
            <a:ext cx="849694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дочери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прабабушки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выбрали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учительскую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профессию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тетя Клара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фото слева)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рядом со своей мамой в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Полуяновской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школе, в которой прабабушка работала уже с 1968 года. Вот как вспоминает Клара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Туктасыновна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школе: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059865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H="1">
            <a:off x="899592" y="1092456"/>
            <a:ext cx="7992887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«Когда я пошла в школу, мама была моим первым учителем. Все мое детство было связано со школой, поэтому я с малых лет мечтала тоже стать учителем, как мама работать с детьми. А когда я уже начинала работать в своей родной школе, рядом со мной была моя мама. Она стала для меня мудрым наставником, советчиком в начале педагогической деятельности. Именно благодаря маме, я состоялась как учитель, смогла реализовать свои творческие планы и задумки. И так же как и мама проработала в школе 34 года.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1" y="-12968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16632"/>
            <a:ext cx="5928316" cy="388843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520" y="1556793"/>
            <a:ext cx="873662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Я хочу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выразить свою 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признательность</a:t>
            </a: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чистое,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светлое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то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добро, что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вложили в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мое сердце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учителя –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 мама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Зухра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Садыковна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Садыкова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Закия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Ахметовна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Я всегда вспоминаю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с благодарностью».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(Из воспоминаний моей тети Клары)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782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vatars.mds.yandex.net/get-pdb/1016956/a068faf4-1705-459d-a902-5e43d55bf06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8640"/>
            <a:ext cx="7448872" cy="51148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304535"/>
            <a:ext cx="8568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Вся трудовая деятельность  моей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прабабулечки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связана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 школой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,  обучением и воспитанием детей.</a:t>
            </a:r>
          </a:p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( на фото прабабушка в центре,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дочери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Клара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Галия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по краям).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5128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504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Тимур</dc:creator>
  <cp:lastModifiedBy>Ирина</cp:lastModifiedBy>
  <cp:revision>81</cp:revision>
  <dcterms:created xsi:type="dcterms:W3CDTF">2019-10-03T15:45:57Z</dcterms:created>
  <dcterms:modified xsi:type="dcterms:W3CDTF">2019-12-04T07:20:10Z</dcterms:modified>
</cp:coreProperties>
</file>