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1" r:id="rId2"/>
    <p:sldId id="266" r:id="rId3"/>
    <p:sldId id="262" r:id="rId4"/>
    <p:sldId id="265" r:id="rId5"/>
    <p:sldId id="260" r:id="rId6"/>
    <p:sldId id="267" r:id="rId7"/>
    <p:sldId id="268" r:id="rId8"/>
    <p:sldId id="281" r:id="rId9"/>
    <p:sldId id="282" r:id="rId10"/>
    <p:sldId id="270" r:id="rId11"/>
    <p:sldId id="271" r:id="rId12"/>
    <p:sldId id="279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71" autoAdjust="0"/>
  </p:normalViewPr>
  <p:slideViewPr>
    <p:cSldViewPr>
      <p:cViewPr>
        <p:scale>
          <a:sx n="77" d="100"/>
          <a:sy n="77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3CF63-594F-40E3-938E-A459E1FB9EC7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AB320-25CE-46B7-AC48-51AA3D4823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54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AB320-25CE-46B7-AC48-51AA3D4823A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51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" y="0"/>
            <a:ext cx="9144000" cy="7101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1256" y="-387424"/>
            <a:ext cx="770485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6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 -</a:t>
            </a:r>
            <a:r>
              <a:rPr lang="ru-RU" sz="6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6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 в развитии мелкой моторики и речи у детей</a:t>
            </a:r>
            <a:r>
              <a:rPr lang="ru-RU" sz="60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60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Катаем ёжика пальцами</a:t>
            </a:r>
            <a:endParaRPr lang="ru-RU" dirty="0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4824"/>
            <a:ext cx="6984775" cy="3928935"/>
          </a:xfrm>
        </p:spPr>
      </p:pic>
    </p:spTree>
    <p:extLst>
      <p:ext uri="{BB962C8B-B14F-4D97-AF65-F5344CB8AC3E}">
        <p14:creationId xmlns:p14="http://schemas.microsoft.com/office/powerpoint/2010/main" val="75006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Массажёр</a:t>
            </a:r>
            <a:r>
              <a:rPr lang="ru-RU" dirty="0" smtClean="0"/>
              <a:t> медицинский в комплекте с двумя кольцевыми пружинами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420888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204864"/>
            <a:ext cx="8280920" cy="4333346"/>
          </a:xfrm>
        </p:spPr>
      </p:pic>
    </p:spTree>
    <p:extLst>
      <p:ext uri="{BB962C8B-B14F-4D97-AF65-F5344CB8AC3E}">
        <p14:creationId xmlns:p14="http://schemas.microsoft.com/office/powerpoint/2010/main" val="40003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780~1\AppData\Local\Temp\Rar$DI00.589\шаблон 2 титульни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952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3717032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2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780~1\AppData\Local\Temp\Rar$DI01.268\шаблон 2 в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63070" y="1988840"/>
            <a:ext cx="741682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рекомендовать нетрадиционные формы работы в развитии мелкой моторики пальцев рук и речи у детей; способствовать эффективному речевому развитию детей дошкольного возраста.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нормализовать мышечный тонус , содействуя снижению двигательной и эмоциональной расторможенности ; воздействовать на биологически активные точки по системе Су-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стимулируя речевые зоны коры головного мозга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val="237929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Круговые движения шарика между ладонями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772816"/>
            <a:ext cx="432048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72816"/>
            <a:ext cx="4316288" cy="417646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Сжатие шарика и передача из руки в руку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4536504" cy="468052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4320480" cy="4680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8864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Перекатывание шарика по руке вверх вниз</a:t>
            </a:r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4316288" cy="4392488"/>
          </a:xfrm>
        </p:spPr>
      </p:pic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72816"/>
            <a:ext cx="4316288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44624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Ё</a:t>
            </a:r>
            <a:r>
              <a:rPr lang="ru-RU" dirty="0" smtClean="0"/>
              <a:t>жик </a:t>
            </a:r>
            <a:r>
              <a:rPr lang="ru-RU" dirty="0" err="1" smtClean="0"/>
              <a:t>щекотит</a:t>
            </a:r>
            <a:r>
              <a:rPr lang="ru-RU" dirty="0" smtClean="0"/>
              <a:t> ушки»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4316288" cy="460851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628800"/>
            <a:ext cx="4316288" cy="4608512"/>
          </a:xfrm>
        </p:spPr>
      </p:pic>
    </p:spTree>
    <p:extLst>
      <p:ext uri="{BB962C8B-B14F-4D97-AF65-F5344CB8AC3E}">
        <p14:creationId xmlns:p14="http://schemas.microsoft.com/office/powerpoint/2010/main" val="161628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«Где ёжик?»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4464496" cy="446449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00808"/>
            <a:ext cx="4388296" cy="4464496"/>
          </a:xfrm>
        </p:spPr>
      </p:pic>
    </p:spTree>
    <p:extLst>
      <p:ext uri="{BB962C8B-B14F-4D97-AF65-F5344CB8AC3E}">
        <p14:creationId xmlns:p14="http://schemas.microsoft.com/office/powerpoint/2010/main" val="429383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Прячем в ладошке ёжика и убегаем от лисы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4248472" cy="4536504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1772816"/>
            <a:ext cx="4176463" cy="4536504"/>
          </a:xfrm>
        </p:spPr>
      </p:pic>
    </p:spTree>
    <p:extLst>
      <p:ext uri="{BB962C8B-B14F-4D97-AF65-F5344CB8AC3E}">
        <p14:creationId xmlns:p14="http://schemas.microsoft.com/office/powerpoint/2010/main" val="34752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Массаж пальцев колечком</a:t>
            </a:r>
            <a:endParaRPr lang="ru-RU" dirty="0"/>
          </a:p>
        </p:txBody>
      </p:sp>
      <p:pic>
        <p:nvPicPr>
          <p:cNvPr id="21" name="Объект 2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3528392" cy="4392487"/>
          </a:xfrm>
        </p:spPr>
      </p:pic>
      <p:pic>
        <p:nvPicPr>
          <p:cNvPr id="22" name="Объект 2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700808"/>
            <a:ext cx="4546848" cy="4392488"/>
          </a:xfrm>
        </p:spPr>
      </p:pic>
    </p:spTree>
    <p:extLst>
      <p:ext uri="{BB962C8B-B14F-4D97-AF65-F5344CB8AC3E}">
        <p14:creationId xmlns:p14="http://schemas.microsoft.com/office/powerpoint/2010/main" val="76481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125</Words>
  <Application>Microsoft Office PowerPoint</Application>
  <PresentationFormat>Экран (4:3)</PresentationFormat>
  <Paragraphs>30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Круговые движения шарика между ладонями</vt:lpstr>
      <vt:lpstr>Сжатие шарика и передача из руки в руку</vt:lpstr>
      <vt:lpstr>Перекатывание шарика по руке вверх вниз</vt:lpstr>
      <vt:lpstr>«Ёжик щекотит ушки»</vt:lpstr>
      <vt:lpstr>«Где ёжик?»</vt:lpstr>
      <vt:lpstr>Прячем в ладошке ёжика и убегаем от лисы</vt:lpstr>
      <vt:lpstr>Массаж пальцев колечком</vt:lpstr>
      <vt:lpstr>Катаем ёжика пальцами</vt:lpstr>
      <vt:lpstr>Массажёр медицинский в комплекте с двумя кольцевыми пружинами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admi</cp:lastModifiedBy>
  <cp:revision>80</cp:revision>
  <dcterms:created xsi:type="dcterms:W3CDTF">2014-05-12T04:44:22Z</dcterms:created>
  <dcterms:modified xsi:type="dcterms:W3CDTF">2019-12-04T19:32:03Z</dcterms:modified>
</cp:coreProperties>
</file>