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5"/>
  </p:notesMasterIdLst>
  <p:sldIdLst>
    <p:sldId id="275" r:id="rId2"/>
    <p:sldId id="302" r:id="rId3"/>
    <p:sldId id="303" r:id="rId4"/>
    <p:sldId id="304" r:id="rId5"/>
    <p:sldId id="333" r:id="rId6"/>
    <p:sldId id="301" r:id="rId7"/>
    <p:sldId id="312" r:id="rId8"/>
    <p:sldId id="313" r:id="rId9"/>
    <p:sldId id="314" r:id="rId10"/>
    <p:sldId id="315" r:id="rId11"/>
    <p:sldId id="335" r:id="rId12"/>
    <p:sldId id="316" r:id="rId13"/>
    <p:sldId id="325" r:id="rId14"/>
    <p:sldId id="327" r:id="rId15"/>
    <p:sldId id="326" r:id="rId16"/>
    <p:sldId id="334" r:id="rId17"/>
    <p:sldId id="329" r:id="rId18"/>
    <p:sldId id="337" r:id="rId19"/>
    <p:sldId id="331" r:id="rId20"/>
    <p:sldId id="332" r:id="rId21"/>
    <p:sldId id="339" r:id="rId22"/>
    <p:sldId id="336" r:id="rId23"/>
    <p:sldId id="297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323" autoAdjust="0"/>
  </p:normalViewPr>
  <p:slideViewPr>
    <p:cSldViewPr>
      <p:cViewPr>
        <p:scale>
          <a:sx n="75" d="100"/>
          <a:sy n="75" d="100"/>
        </p:scale>
        <p:origin x="-1734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7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Крещение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6 кл</c:v>
                </c:pt>
                <c:pt idx="1">
                  <c:v>7кл</c:v>
                </c:pt>
                <c:pt idx="2">
                  <c:v>8 кл</c:v>
                </c:pt>
                <c:pt idx="3">
                  <c:v>9кл</c:v>
                </c:pt>
                <c:pt idx="4">
                  <c:v>10-11кл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</c:v>
                </c:pt>
                <c:pt idx="1">
                  <c:v>7</c:v>
                </c:pt>
                <c:pt idx="2">
                  <c:v>4</c:v>
                </c:pt>
                <c:pt idx="3">
                  <c:v>3</c:v>
                </c:pt>
                <c:pt idx="4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Рождество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6 кл</c:v>
                </c:pt>
                <c:pt idx="1">
                  <c:v>7кл</c:v>
                </c:pt>
                <c:pt idx="2">
                  <c:v>8 кл</c:v>
                </c:pt>
                <c:pt idx="3">
                  <c:v>9кл</c:v>
                </c:pt>
                <c:pt idx="4">
                  <c:v>10-11кл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50</c:v>
                </c:pt>
                <c:pt idx="1">
                  <c:v>20</c:v>
                </c:pt>
                <c:pt idx="2">
                  <c:v>23</c:v>
                </c:pt>
                <c:pt idx="3">
                  <c:v>40</c:v>
                </c:pt>
                <c:pt idx="4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Пасха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6 кл</c:v>
                </c:pt>
                <c:pt idx="1">
                  <c:v>7кл</c:v>
                </c:pt>
                <c:pt idx="2">
                  <c:v>8 кл</c:v>
                </c:pt>
                <c:pt idx="3">
                  <c:v>9кл</c:v>
                </c:pt>
                <c:pt idx="4">
                  <c:v>10-11кл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50</c:v>
                </c:pt>
                <c:pt idx="1">
                  <c:v>25</c:v>
                </c:pt>
                <c:pt idx="2">
                  <c:v>23</c:v>
                </c:pt>
                <c:pt idx="3">
                  <c:v>40</c:v>
                </c:pt>
                <c:pt idx="4">
                  <c:v>10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Масленица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6 кл</c:v>
                </c:pt>
                <c:pt idx="1">
                  <c:v>7кл</c:v>
                </c:pt>
                <c:pt idx="2">
                  <c:v>8 кл</c:v>
                </c:pt>
                <c:pt idx="3">
                  <c:v>9кл</c:v>
                </c:pt>
                <c:pt idx="4">
                  <c:v>10-11кл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3</c:v>
                </c:pt>
                <c:pt idx="1">
                  <c:v>7</c:v>
                </c:pt>
                <c:pt idx="2">
                  <c:v>0</c:v>
                </c:pt>
                <c:pt idx="3">
                  <c:v>3</c:v>
                </c:pt>
                <c:pt idx="4">
                  <c:v>2</c:v>
                </c:pt>
              </c:numCache>
            </c:numRef>
          </c:val>
        </c:ser>
        <c:axId val="150697088"/>
        <c:axId val="150698624"/>
      </c:barChart>
      <c:catAx>
        <c:axId val="150697088"/>
        <c:scaling>
          <c:orientation val="minMax"/>
        </c:scaling>
        <c:axPos val="b"/>
        <c:tickLblPos val="nextTo"/>
        <c:crossAx val="150698624"/>
        <c:crosses val="autoZero"/>
        <c:auto val="1"/>
        <c:lblAlgn val="ctr"/>
        <c:lblOffset val="100"/>
      </c:catAx>
      <c:valAx>
        <c:axId val="150698624"/>
        <c:scaling>
          <c:orientation val="minMax"/>
        </c:scaling>
        <c:axPos val="l"/>
        <c:majorGridlines/>
        <c:numFmt formatCode="General" sourceLinked="1"/>
        <c:tickLblPos val="nextTo"/>
        <c:crossAx val="15069708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DDEA18-7C5F-4A57-AEC9-2EEACB55340E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727A4C-84A6-44BD-B398-9226C5820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26D4F-7B4C-4611-A817-4A6494572E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AB4F5-C21B-4699-85AB-6A1E2CEEC2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E8DA6-32CB-4ABC-8D97-B3AA8007DB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0156B-834F-4D3A-BB9E-D4B375B59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C942C24-F2EE-460F-904A-D9A9EF7C69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E4DF1-6623-4636-9999-3DAE3D362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147483647 w 2706"/>
              <a:gd name="T1" fmla="*/ 0 h 640"/>
              <a:gd name="T2" fmla="*/ 2147483647 w 2706"/>
              <a:gd name="T3" fmla="*/ 0 h 640"/>
              <a:gd name="T4" fmla="*/ 2147483647 w 2706"/>
              <a:gd name="T5" fmla="*/ 2147483647 h 640"/>
              <a:gd name="T6" fmla="*/ 2147483647 w 2706"/>
              <a:gd name="T7" fmla="*/ 2147483647 h 640"/>
              <a:gd name="T8" fmla="*/ 2147483647 w 2706"/>
              <a:gd name="T9" fmla="*/ 2147483647 h 640"/>
              <a:gd name="T10" fmla="*/ 2147483647 w 2706"/>
              <a:gd name="T11" fmla="*/ 2147483647 h 640"/>
              <a:gd name="T12" fmla="*/ 2147483647 w 2706"/>
              <a:gd name="T13" fmla="*/ 2147483647 h 640"/>
              <a:gd name="T14" fmla="*/ 2147483647 w 2706"/>
              <a:gd name="T15" fmla="*/ 2147483647 h 640"/>
              <a:gd name="T16" fmla="*/ 2147483647 w 2706"/>
              <a:gd name="T17" fmla="*/ 2147483647 h 640"/>
              <a:gd name="T18" fmla="*/ 2147483647 w 2706"/>
              <a:gd name="T19" fmla="*/ 2147483647 h 640"/>
              <a:gd name="T20" fmla="*/ 2147483647 w 2706"/>
              <a:gd name="T21" fmla="*/ 2147483647 h 640"/>
              <a:gd name="T22" fmla="*/ 2147483647 w 2706"/>
              <a:gd name="T23" fmla="*/ 2147483647 h 640"/>
              <a:gd name="T24" fmla="*/ 2147483647 w 2706"/>
              <a:gd name="T25" fmla="*/ 2147483647 h 640"/>
              <a:gd name="T26" fmla="*/ 2147483647 w 2706"/>
              <a:gd name="T27" fmla="*/ 2147483647 h 640"/>
              <a:gd name="T28" fmla="*/ 2147483647 w 2706"/>
              <a:gd name="T29" fmla="*/ 2147483647 h 640"/>
              <a:gd name="T30" fmla="*/ 2147483647 w 2706"/>
              <a:gd name="T31" fmla="*/ 2147483647 h 640"/>
              <a:gd name="T32" fmla="*/ 2147483647 w 2706"/>
              <a:gd name="T33" fmla="*/ 2147483647 h 640"/>
              <a:gd name="T34" fmla="*/ 2147483647 w 2706"/>
              <a:gd name="T35" fmla="*/ 2147483647 h 640"/>
              <a:gd name="T36" fmla="*/ 0 w 2706"/>
              <a:gd name="T37" fmla="*/ 2147483647 h 640"/>
              <a:gd name="T38" fmla="*/ 0 w 2706"/>
              <a:gd name="T39" fmla="*/ 2147483647 h 640"/>
              <a:gd name="T40" fmla="*/ 2147483647 w 2706"/>
              <a:gd name="T41" fmla="*/ 2147483647 h 640"/>
              <a:gd name="T42" fmla="*/ 2147483647 w 2706"/>
              <a:gd name="T43" fmla="*/ 2147483647 h 640"/>
              <a:gd name="T44" fmla="*/ 2147483647 w 2706"/>
              <a:gd name="T45" fmla="*/ 2147483647 h 640"/>
              <a:gd name="T46" fmla="*/ 2147483647 w 2706"/>
              <a:gd name="T47" fmla="*/ 2147483647 h 640"/>
              <a:gd name="T48" fmla="*/ 2147483647 w 2706"/>
              <a:gd name="T49" fmla="*/ 2147483647 h 640"/>
              <a:gd name="T50" fmla="*/ 2147483647 w 2706"/>
              <a:gd name="T51" fmla="*/ 2147483647 h 640"/>
              <a:gd name="T52" fmla="*/ 2147483647 w 2706"/>
              <a:gd name="T53" fmla="*/ 2147483647 h 640"/>
              <a:gd name="T54" fmla="*/ 2147483647 w 2706"/>
              <a:gd name="T55" fmla="*/ 2147483647 h 640"/>
              <a:gd name="T56" fmla="*/ 2147483647 w 2706"/>
              <a:gd name="T57" fmla="*/ 2147483647 h 640"/>
              <a:gd name="T58" fmla="*/ 2147483647 w 2706"/>
              <a:gd name="T59" fmla="*/ 2147483647 h 640"/>
              <a:gd name="T60" fmla="*/ 2147483647 w 2706"/>
              <a:gd name="T61" fmla="*/ 2147483647 h 640"/>
              <a:gd name="T62" fmla="*/ 2147483647 w 2706"/>
              <a:gd name="T63" fmla="*/ 2147483647 h 640"/>
              <a:gd name="T64" fmla="*/ 2147483647 w 2706"/>
              <a:gd name="T65" fmla="*/ 2147483647 h 640"/>
              <a:gd name="T66" fmla="*/ 2147483647 w 2706"/>
              <a:gd name="T67" fmla="*/ 2147483647 h 640"/>
              <a:gd name="T68" fmla="*/ 2147483647 w 2706"/>
              <a:gd name="T69" fmla="*/ 2147483647 h 640"/>
              <a:gd name="T70" fmla="*/ 2147483647 w 2706"/>
              <a:gd name="T71" fmla="*/ 2147483647 h 640"/>
              <a:gd name="T72" fmla="*/ 2147483647 w 2706"/>
              <a:gd name="T73" fmla="*/ 2147483647 h 640"/>
              <a:gd name="T74" fmla="*/ 2147483647 w 2706"/>
              <a:gd name="T75" fmla="*/ 2147483647 h 640"/>
              <a:gd name="T76" fmla="*/ 2147483647 w 2706"/>
              <a:gd name="T77" fmla="*/ 2147483647 h 640"/>
              <a:gd name="T78" fmla="*/ 2147483647 w 2706"/>
              <a:gd name="T79" fmla="*/ 2147483647 h 640"/>
              <a:gd name="T80" fmla="*/ 2147483647 w 2706"/>
              <a:gd name="T81" fmla="*/ 2147483647 h 640"/>
              <a:gd name="T82" fmla="*/ 2147483647 w 2706"/>
              <a:gd name="T83" fmla="*/ 2147483647 h 640"/>
              <a:gd name="T84" fmla="*/ 2147483647 w 2706"/>
              <a:gd name="T85" fmla="*/ 2147483647 h 640"/>
              <a:gd name="T86" fmla="*/ 2147483647 w 2706"/>
              <a:gd name="T87" fmla="*/ 2147483647 h 640"/>
              <a:gd name="T88" fmla="*/ 2147483647 w 2706"/>
              <a:gd name="T89" fmla="*/ 2147483647 h 640"/>
              <a:gd name="T90" fmla="*/ 2147483647 w 2706"/>
              <a:gd name="T91" fmla="*/ 2147483647 h 640"/>
              <a:gd name="T92" fmla="*/ 2147483647 w 2706"/>
              <a:gd name="T93" fmla="*/ 2147483647 h 640"/>
              <a:gd name="T94" fmla="*/ 2147483647 w 2706"/>
              <a:gd name="T95" fmla="*/ 2147483647 h 640"/>
              <a:gd name="T96" fmla="*/ 2147483647 w 2706"/>
              <a:gd name="T97" fmla="*/ 2147483647 h 640"/>
              <a:gd name="T98" fmla="*/ 2147483647 w 2706"/>
              <a:gd name="T99" fmla="*/ 2147483647 h 640"/>
              <a:gd name="T100" fmla="*/ 2147483647 w 2706"/>
              <a:gd name="T101" fmla="*/ 2147483647 h 640"/>
              <a:gd name="T102" fmla="*/ 2147483647 w 2706"/>
              <a:gd name="T103" fmla="*/ 2147483647 h 640"/>
              <a:gd name="T104" fmla="*/ 2147483647 w 2706"/>
              <a:gd name="T105" fmla="*/ 2147483647 h 640"/>
              <a:gd name="T106" fmla="*/ 2147483647 w 2706"/>
              <a:gd name="T107" fmla="*/ 0 h 640"/>
              <a:gd name="T108" fmla="*/ 2147483647 w 2706"/>
              <a:gd name="T109" fmla="*/ 0 h 640"/>
              <a:gd name="T110" fmla="*/ 2147483647 w 2706"/>
              <a:gd name="T111" fmla="*/ 0 h 640"/>
              <a:gd name="T112" fmla="*/ 2147483647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2147483647 w 5216"/>
              <a:gd name="T1" fmla="*/ 2147483647 h 762"/>
              <a:gd name="T2" fmla="*/ 2147483647 w 5216"/>
              <a:gd name="T3" fmla="*/ 2147483647 h 762"/>
              <a:gd name="T4" fmla="*/ 2147483647 w 5216"/>
              <a:gd name="T5" fmla="*/ 2147483647 h 762"/>
              <a:gd name="T6" fmla="*/ 2147483647 w 5216"/>
              <a:gd name="T7" fmla="*/ 2147483647 h 762"/>
              <a:gd name="T8" fmla="*/ 2147483647 w 5216"/>
              <a:gd name="T9" fmla="*/ 2147483647 h 762"/>
              <a:gd name="T10" fmla="*/ 2147483647 w 5216"/>
              <a:gd name="T11" fmla="*/ 2147483647 h 762"/>
              <a:gd name="T12" fmla="*/ 2147483647 w 5216"/>
              <a:gd name="T13" fmla="*/ 2147483647 h 762"/>
              <a:gd name="T14" fmla="*/ 2147483647 w 5216"/>
              <a:gd name="T15" fmla="*/ 2147483647 h 762"/>
              <a:gd name="T16" fmla="*/ 2147483647 w 5216"/>
              <a:gd name="T17" fmla="*/ 2147483647 h 762"/>
              <a:gd name="T18" fmla="*/ 2147483647 w 5216"/>
              <a:gd name="T19" fmla="*/ 2147483647 h 762"/>
              <a:gd name="T20" fmla="*/ 2147483647 w 5216"/>
              <a:gd name="T21" fmla="*/ 2147483647 h 762"/>
              <a:gd name="T22" fmla="*/ 2147483647 w 5216"/>
              <a:gd name="T23" fmla="*/ 2147483647 h 762"/>
              <a:gd name="T24" fmla="*/ 2147483647 w 5216"/>
              <a:gd name="T25" fmla="*/ 2147483647 h 762"/>
              <a:gd name="T26" fmla="*/ 2147483647 w 5216"/>
              <a:gd name="T27" fmla="*/ 0 h 762"/>
              <a:gd name="T28" fmla="*/ 2147483647 w 5216"/>
              <a:gd name="T29" fmla="*/ 2147483647 h 762"/>
              <a:gd name="T30" fmla="*/ 2147483647 w 5216"/>
              <a:gd name="T31" fmla="*/ 2147483647 h 762"/>
              <a:gd name="T32" fmla="*/ 0 w 5216"/>
              <a:gd name="T33" fmla="*/ 2147483647 h 762"/>
              <a:gd name="T34" fmla="*/ 2147483647 w 5216"/>
              <a:gd name="T35" fmla="*/ 2147483647 h 762"/>
              <a:gd name="T36" fmla="*/ 2147483647 w 5216"/>
              <a:gd name="T37" fmla="*/ 2147483647 h 762"/>
              <a:gd name="T38" fmla="*/ 2147483647 w 5216"/>
              <a:gd name="T39" fmla="*/ 2147483647 h 762"/>
              <a:gd name="T40" fmla="*/ 2147483647 w 5216"/>
              <a:gd name="T41" fmla="*/ 2147483647 h 762"/>
              <a:gd name="T42" fmla="*/ 2147483647 w 5216"/>
              <a:gd name="T43" fmla="*/ 2147483647 h 762"/>
              <a:gd name="T44" fmla="*/ 2147483647 w 5216"/>
              <a:gd name="T45" fmla="*/ 2147483647 h 762"/>
              <a:gd name="T46" fmla="*/ 2147483647 w 5216"/>
              <a:gd name="T47" fmla="*/ 2147483647 h 762"/>
              <a:gd name="T48" fmla="*/ 2147483647 w 5216"/>
              <a:gd name="T49" fmla="*/ 2147483647 h 762"/>
              <a:gd name="T50" fmla="*/ 2147483647 w 5216"/>
              <a:gd name="T51" fmla="*/ 2147483647 h 762"/>
              <a:gd name="T52" fmla="*/ 2147483647 w 5216"/>
              <a:gd name="T53" fmla="*/ 2147483647 h 762"/>
              <a:gd name="T54" fmla="*/ 2147483647 w 5216"/>
              <a:gd name="T55" fmla="*/ 2147483647 h 762"/>
              <a:gd name="T56" fmla="*/ 2147483647 w 5216"/>
              <a:gd name="T57" fmla="*/ 2147483647 h 762"/>
              <a:gd name="T58" fmla="*/ 2147483647 w 5216"/>
              <a:gd name="T59" fmla="*/ 2147483647 h 762"/>
              <a:gd name="T60" fmla="*/ 2147483647 w 5216"/>
              <a:gd name="T61" fmla="*/ 2147483647 h 762"/>
              <a:gd name="T62" fmla="*/ 2147483647 w 5216"/>
              <a:gd name="T63" fmla="*/ 2147483647 h 762"/>
              <a:gd name="T64" fmla="*/ 2147483647 w 5216"/>
              <a:gd name="T65" fmla="*/ 2147483647 h 762"/>
              <a:gd name="T66" fmla="*/ 2147483647 w 5216"/>
              <a:gd name="T67" fmla="*/ 2147483647 h 762"/>
              <a:gd name="T68" fmla="*/ 2147483647 w 5216"/>
              <a:gd name="T69" fmla="*/ 2147483647 h 762"/>
              <a:gd name="T70" fmla="*/ 2147483647 w 5216"/>
              <a:gd name="T71" fmla="*/ 2147483647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2147483647 h 694"/>
              <a:gd name="T2" fmla="*/ 0 w 5144"/>
              <a:gd name="T3" fmla="*/ 2147483647 h 694"/>
              <a:gd name="T4" fmla="*/ 2147483647 w 5144"/>
              <a:gd name="T5" fmla="*/ 2147483647 h 694"/>
              <a:gd name="T6" fmla="*/ 2147483647 w 5144"/>
              <a:gd name="T7" fmla="*/ 2147483647 h 694"/>
              <a:gd name="T8" fmla="*/ 2147483647 w 5144"/>
              <a:gd name="T9" fmla="*/ 2147483647 h 694"/>
              <a:gd name="T10" fmla="*/ 2147483647 w 5144"/>
              <a:gd name="T11" fmla="*/ 2147483647 h 694"/>
              <a:gd name="T12" fmla="*/ 2147483647 w 5144"/>
              <a:gd name="T13" fmla="*/ 2147483647 h 694"/>
              <a:gd name="T14" fmla="*/ 2147483647 w 5144"/>
              <a:gd name="T15" fmla="*/ 2147483647 h 694"/>
              <a:gd name="T16" fmla="*/ 2147483647 w 5144"/>
              <a:gd name="T17" fmla="*/ 2147483647 h 694"/>
              <a:gd name="T18" fmla="*/ 2147483647 w 5144"/>
              <a:gd name="T19" fmla="*/ 2147483647 h 694"/>
              <a:gd name="T20" fmla="*/ 2147483647 w 5144"/>
              <a:gd name="T21" fmla="*/ 2147483647 h 694"/>
              <a:gd name="T22" fmla="*/ 2147483647 w 5144"/>
              <a:gd name="T23" fmla="*/ 2147483647 h 694"/>
              <a:gd name="T24" fmla="*/ 2147483647 w 5144"/>
              <a:gd name="T25" fmla="*/ 0 h 694"/>
              <a:gd name="T26" fmla="*/ 2147483647 w 5144"/>
              <a:gd name="T27" fmla="*/ 2147483647 h 694"/>
              <a:gd name="T28" fmla="*/ 2147483647 w 5144"/>
              <a:gd name="T29" fmla="*/ 2147483647 h 694"/>
              <a:gd name="T30" fmla="*/ 2147483647 w 5144"/>
              <a:gd name="T31" fmla="*/ 2147483647 h 694"/>
              <a:gd name="T32" fmla="*/ 2147483647 w 5144"/>
              <a:gd name="T33" fmla="*/ 2147483647 h 694"/>
              <a:gd name="T34" fmla="*/ 2147483647 w 5144"/>
              <a:gd name="T35" fmla="*/ 2147483647 h 694"/>
              <a:gd name="T36" fmla="*/ 2147483647 w 5144"/>
              <a:gd name="T37" fmla="*/ 2147483647 h 694"/>
              <a:gd name="T38" fmla="*/ 2147483647 w 5144"/>
              <a:gd name="T39" fmla="*/ 2147483647 h 694"/>
              <a:gd name="T40" fmla="*/ 2147483647 w 5144"/>
              <a:gd name="T41" fmla="*/ 2147483647 h 694"/>
              <a:gd name="T42" fmla="*/ 2147483647 w 5144"/>
              <a:gd name="T43" fmla="*/ 2147483647 h 694"/>
              <a:gd name="T44" fmla="*/ 2147483647 w 5144"/>
              <a:gd name="T45" fmla="*/ 2147483647 h 694"/>
              <a:gd name="T46" fmla="*/ 2147483647 w 5144"/>
              <a:gd name="T47" fmla="*/ 2147483647 h 694"/>
              <a:gd name="T48" fmla="*/ 2147483647 w 5144"/>
              <a:gd name="T49" fmla="*/ 2147483647 h 694"/>
              <a:gd name="T50" fmla="*/ 2147483647 w 5144"/>
              <a:gd name="T51" fmla="*/ 2147483647 h 694"/>
              <a:gd name="T52" fmla="*/ 2147483647 w 5144"/>
              <a:gd name="T53" fmla="*/ 2147483647 h 694"/>
              <a:gd name="T54" fmla="*/ 2147483647 w 5144"/>
              <a:gd name="T55" fmla="*/ 2147483647 h 694"/>
              <a:gd name="T56" fmla="*/ 2147483647 w 5144"/>
              <a:gd name="T57" fmla="*/ 2147483647 h 694"/>
              <a:gd name="T58" fmla="*/ 2147483647 w 5144"/>
              <a:gd name="T59" fmla="*/ 2147483647 h 694"/>
              <a:gd name="T60" fmla="*/ 2147483647 w 5144"/>
              <a:gd name="T61" fmla="*/ 2147483647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2147483647 h 584"/>
              <a:gd name="T2" fmla="*/ 0 w 3112"/>
              <a:gd name="T3" fmla="*/ 2147483647 h 584"/>
              <a:gd name="T4" fmla="*/ 2147483647 w 3112"/>
              <a:gd name="T5" fmla="*/ 2147483647 h 584"/>
              <a:gd name="T6" fmla="*/ 2147483647 w 3112"/>
              <a:gd name="T7" fmla="*/ 2147483647 h 584"/>
              <a:gd name="T8" fmla="*/ 2147483647 w 3112"/>
              <a:gd name="T9" fmla="*/ 2147483647 h 584"/>
              <a:gd name="T10" fmla="*/ 2147483647 w 3112"/>
              <a:gd name="T11" fmla="*/ 2147483647 h 584"/>
              <a:gd name="T12" fmla="*/ 2147483647 w 3112"/>
              <a:gd name="T13" fmla="*/ 2147483647 h 584"/>
              <a:gd name="T14" fmla="*/ 2147483647 w 3112"/>
              <a:gd name="T15" fmla="*/ 2147483647 h 584"/>
              <a:gd name="T16" fmla="*/ 2147483647 w 3112"/>
              <a:gd name="T17" fmla="*/ 2147483647 h 584"/>
              <a:gd name="T18" fmla="*/ 2147483647 w 3112"/>
              <a:gd name="T19" fmla="*/ 2147483647 h 584"/>
              <a:gd name="T20" fmla="*/ 2147483647 w 3112"/>
              <a:gd name="T21" fmla="*/ 2147483647 h 584"/>
              <a:gd name="T22" fmla="*/ 2147483647 w 3112"/>
              <a:gd name="T23" fmla="*/ 2147483647 h 584"/>
              <a:gd name="T24" fmla="*/ 2147483647 w 3112"/>
              <a:gd name="T25" fmla="*/ 2147483647 h 584"/>
              <a:gd name="T26" fmla="*/ 2147483647 w 3112"/>
              <a:gd name="T27" fmla="*/ 2147483647 h 584"/>
              <a:gd name="T28" fmla="*/ 2147483647 w 3112"/>
              <a:gd name="T29" fmla="*/ 2147483647 h 584"/>
              <a:gd name="T30" fmla="*/ 2147483647 w 3112"/>
              <a:gd name="T31" fmla="*/ 2147483647 h 584"/>
              <a:gd name="T32" fmla="*/ 2147483647 w 3112"/>
              <a:gd name="T33" fmla="*/ 2147483647 h 584"/>
              <a:gd name="T34" fmla="*/ 2147483647 w 3112"/>
              <a:gd name="T35" fmla="*/ 2147483647 h 584"/>
              <a:gd name="T36" fmla="*/ 2147483647 w 3112"/>
              <a:gd name="T37" fmla="*/ 2147483647 h 584"/>
              <a:gd name="T38" fmla="*/ 2147483647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2147483647 w 8196"/>
              <a:gd name="T1" fmla="*/ 2147483647 h 1192"/>
              <a:gd name="T2" fmla="*/ 2147483647 w 8196"/>
              <a:gd name="T3" fmla="*/ 2147483647 h 1192"/>
              <a:gd name="T4" fmla="*/ 2147483647 w 8196"/>
              <a:gd name="T5" fmla="*/ 2147483647 h 1192"/>
              <a:gd name="T6" fmla="*/ 2147483647 w 8196"/>
              <a:gd name="T7" fmla="*/ 2147483647 h 1192"/>
              <a:gd name="T8" fmla="*/ 2147483647 w 8196"/>
              <a:gd name="T9" fmla="*/ 2147483647 h 1192"/>
              <a:gd name="T10" fmla="*/ 2147483647 w 8196"/>
              <a:gd name="T11" fmla="*/ 2147483647 h 1192"/>
              <a:gd name="T12" fmla="*/ 2147483647 w 8196"/>
              <a:gd name="T13" fmla="*/ 2147483647 h 1192"/>
              <a:gd name="T14" fmla="*/ 2147483647 w 8196"/>
              <a:gd name="T15" fmla="*/ 2147483647 h 1192"/>
              <a:gd name="T16" fmla="*/ 2147483647 w 8196"/>
              <a:gd name="T17" fmla="*/ 2147483647 h 1192"/>
              <a:gd name="T18" fmla="*/ 2147483647 w 8196"/>
              <a:gd name="T19" fmla="*/ 2147483647 h 1192"/>
              <a:gd name="T20" fmla="*/ 2147483647 w 8196"/>
              <a:gd name="T21" fmla="*/ 2147483647 h 1192"/>
              <a:gd name="T22" fmla="*/ 2147483647 w 8196"/>
              <a:gd name="T23" fmla="*/ 2147483647 h 1192"/>
              <a:gd name="T24" fmla="*/ 2147483647 w 8196"/>
              <a:gd name="T25" fmla="*/ 2147483647 h 1192"/>
              <a:gd name="T26" fmla="*/ 2147483647 w 8196"/>
              <a:gd name="T27" fmla="*/ 2147483647 h 1192"/>
              <a:gd name="T28" fmla="*/ 2147483647 w 8196"/>
              <a:gd name="T29" fmla="*/ 2147483647 h 1192"/>
              <a:gd name="T30" fmla="*/ 2147483647 w 8196"/>
              <a:gd name="T31" fmla="*/ 2147483647 h 1192"/>
              <a:gd name="T32" fmla="*/ 2147483647 w 8196"/>
              <a:gd name="T33" fmla="*/ 2147483647 h 1192"/>
              <a:gd name="T34" fmla="*/ 2147483647 w 8196"/>
              <a:gd name="T35" fmla="*/ 2147483647 h 1192"/>
              <a:gd name="T36" fmla="*/ 2147483647 w 8196"/>
              <a:gd name="T37" fmla="*/ 2147483647 h 1192"/>
              <a:gd name="T38" fmla="*/ 2147483647 w 8196"/>
              <a:gd name="T39" fmla="*/ 2147483647 h 1192"/>
              <a:gd name="T40" fmla="*/ 2147483647 w 8196"/>
              <a:gd name="T41" fmla="*/ 2147483647 h 1192"/>
              <a:gd name="T42" fmla="*/ 2147483647 w 8196"/>
              <a:gd name="T43" fmla="*/ 2147483647 h 1192"/>
              <a:gd name="T44" fmla="*/ 2147483647 w 8196"/>
              <a:gd name="T45" fmla="*/ 0 h 1192"/>
              <a:gd name="T46" fmla="*/ 2147483647 w 8196"/>
              <a:gd name="T47" fmla="*/ 2147483647 h 1192"/>
              <a:gd name="T48" fmla="*/ 2147483647 w 8196"/>
              <a:gd name="T49" fmla="*/ 2147483647 h 1192"/>
              <a:gd name="T50" fmla="*/ 2147483647 w 8196"/>
              <a:gd name="T51" fmla="*/ 2147483647 h 1192"/>
              <a:gd name="T52" fmla="*/ 2147483647 w 8196"/>
              <a:gd name="T53" fmla="*/ 2147483647 h 1192"/>
              <a:gd name="T54" fmla="*/ 2147483647 w 8196"/>
              <a:gd name="T55" fmla="*/ 2147483647 h 1192"/>
              <a:gd name="T56" fmla="*/ 2147483647 w 8196"/>
              <a:gd name="T57" fmla="*/ 2147483647 h 1192"/>
              <a:gd name="T58" fmla="*/ 2147483647 w 8196"/>
              <a:gd name="T59" fmla="*/ 2147483647 h 1192"/>
              <a:gd name="T60" fmla="*/ 2147483647 w 8196"/>
              <a:gd name="T61" fmla="*/ 2147483647 h 1192"/>
              <a:gd name="T62" fmla="*/ 0 w 8196"/>
              <a:gd name="T63" fmla="*/ 2147483647 h 1192"/>
              <a:gd name="T64" fmla="*/ 2147483647 w 8196"/>
              <a:gd name="T65" fmla="*/ 2147483647 h 1192"/>
              <a:gd name="T66" fmla="*/ 2147483647 w 8196"/>
              <a:gd name="T67" fmla="*/ 2147483647 h 1192"/>
              <a:gd name="T68" fmla="*/ 2147483647 w 8196"/>
              <a:gd name="T69" fmla="*/ 2147483647 h 1192"/>
              <a:gd name="T70" fmla="*/ 2147483647 w 8196"/>
              <a:gd name="T71" fmla="*/ 2147483647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5D271-2BD4-4E2E-BF29-34DA71B7E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D2461-4C0D-4624-A4DE-CE5C883EA2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DEC3C-2C2A-4F1A-A6EA-FC11606954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05772-32AF-4DF6-BD38-5D34A8C967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859B2-3497-4FE5-8BF0-2E3C7E8EB6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0A96A-1299-4DAD-8B55-E3D16CD50E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C7D49-BA0A-4BE7-87A5-77CB58907C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2147483647 h 640"/>
                <a:gd name="T6" fmla="*/ 2147483647 w 2706"/>
                <a:gd name="T7" fmla="*/ 2147483647 h 640"/>
                <a:gd name="T8" fmla="*/ 2147483647 w 2706"/>
                <a:gd name="T9" fmla="*/ 2147483647 h 640"/>
                <a:gd name="T10" fmla="*/ 2147483647 w 2706"/>
                <a:gd name="T11" fmla="*/ 2147483647 h 640"/>
                <a:gd name="T12" fmla="*/ 2147483647 w 2706"/>
                <a:gd name="T13" fmla="*/ 2147483647 h 640"/>
                <a:gd name="T14" fmla="*/ 2147483647 w 2706"/>
                <a:gd name="T15" fmla="*/ 2147483647 h 640"/>
                <a:gd name="T16" fmla="*/ 2147483647 w 2706"/>
                <a:gd name="T17" fmla="*/ 2147483647 h 640"/>
                <a:gd name="T18" fmla="*/ 2147483647 w 2706"/>
                <a:gd name="T19" fmla="*/ 2147483647 h 640"/>
                <a:gd name="T20" fmla="*/ 2147483647 w 2706"/>
                <a:gd name="T21" fmla="*/ 2147483647 h 640"/>
                <a:gd name="T22" fmla="*/ 2147483647 w 2706"/>
                <a:gd name="T23" fmla="*/ 2147483647 h 640"/>
                <a:gd name="T24" fmla="*/ 2147483647 w 2706"/>
                <a:gd name="T25" fmla="*/ 2147483647 h 640"/>
                <a:gd name="T26" fmla="*/ 2147483647 w 2706"/>
                <a:gd name="T27" fmla="*/ 2147483647 h 640"/>
                <a:gd name="T28" fmla="*/ 2147483647 w 2706"/>
                <a:gd name="T29" fmla="*/ 2147483647 h 640"/>
                <a:gd name="T30" fmla="*/ 2147483647 w 2706"/>
                <a:gd name="T31" fmla="*/ 2147483647 h 640"/>
                <a:gd name="T32" fmla="*/ 2147483647 w 2706"/>
                <a:gd name="T33" fmla="*/ 2147483647 h 640"/>
                <a:gd name="T34" fmla="*/ 2147483647 w 2706"/>
                <a:gd name="T35" fmla="*/ 2147483647 h 640"/>
                <a:gd name="T36" fmla="*/ 0 w 2706"/>
                <a:gd name="T37" fmla="*/ 2147483647 h 640"/>
                <a:gd name="T38" fmla="*/ 0 w 2706"/>
                <a:gd name="T39" fmla="*/ 2147483647 h 640"/>
                <a:gd name="T40" fmla="*/ 2147483647 w 2706"/>
                <a:gd name="T41" fmla="*/ 2147483647 h 640"/>
                <a:gd name="T42" fmla="*/ 2147483647 w 2706"/>
                <a:gd name="T43" fmla="*/ 2147483647 h 640"/>
                <a:gd name="T44" fmla="*/ 2147483647 w 2706"/>
                <a:gd name="T45" fmla="*/ 2147483647 h 640"/>
                <a:gd name="T46" fmla="*/ 2147483647 w 2706"/>
                <a:gd name="T47" fmla="*/ 2147483647 h 640"/>
                <a:gd name="T48" fmla="*/ 2147483647 w 2706"/>
                <a:gd name="T49" fmla="*/ 2147483647 h 640"/>
                <a:gd name="T50" fmla="*/ 2147483647 w 2706"/>
                <a:gd name="T51" fmla="*/ 2147483647 h 640"/>
                <a:gd name="T52" fmla="*/ 2147483647 w 2706"/>
                <a:gd name="T53" fmla="*/ 2147483647 h 640"/>
                <a:gd name="T54" fmla="*/ 2147483647 w 2706"/>
                <a:gd name="T55" fmla="*/ 2147483647 h 640"/>
                <a:gd name="T56" fmla="*/ 2147483647 w 2706"/>
                <a:gd name="T57" fmla="*/ 2147483647 h 640"/>
                <a:gd name="T58" fmla="*/ 2147483647 w 2706"/>
                <a:gd name="T59" fmla="*/ 2147483647 h 640"/>
                <a:gd name="T60" fmla="*/ 2147483647 w 2706"/>
                <a:gd name="T61" fmla="*/ 2147483647 h 640"/>
                <a:gd name="T62" fmla="*/ 2147483647 w 2706"/>
                <a:gd name="T63" fmla="*/ 2147483647 h 640"/>
                <a:gd name="T64" fmla="*/ 2147483647 w 2706"/>
                <a:gd name="T65" fmla="*/ 2147483647 h 640"/>
                <a:gd name="T66" fmla="*/ 2147483647 w 2706"/>
                <a:gd name="T67" fmla="*/ 2147483647 h 640"/>
                <a:gd name="T68" fmla="*/ 2147483647 w 2706"/>
                <a:gd name="T69" fmla="*/ 2147483647 h 640"/>
                <a:gd name="T70" fmla="*/ 2147483647 w 2706"/>
                <a:gd name="T71" fmla="*/ 2147483647 h 640"/>
                <a:gd name="T72" fmla="*/ 2147483647 w 2706"/>
                <a:gd name="T73" fmla="*/ 2147483647 h 640"/>
                <a:gd name="T74" fmla="*/ 2147483647 w 2706"/>
                <a:gd name="T75" fmla="*/ 2147483647 h 640"/>
                <a:gd name="T76" fmla="*/ 2147483647 w 2706"/>
                <a:gd name="T77" fmla="*/ 2147483647 h 640"/>
                <a:gd name="T78" fmla="*/ 2147483647 w 2706"/>
                <a:gd name="T79" fmla="*/ 2147483647 h 640"/>
                <a:gd name="T80" fmla="*/ 2147483647 w 2706"/>
                <a:gd name="T81" fmla="*/ 2147483647 h 640"/>
                <a:gd name="T82" fmla="*/ 2147483647 w 2706"/>
                <a:gd name="T83" fmla="*/ 2147483647 h 640"/>
                <a:gd name="T84" fmla="*/ 2147483647 w 2706"/>
                <a:gd name="T85" fmla="*/ 2147483647 h 640"/>
                <a:gd name="T86" fmla="*/ 2147483647 w 2706"/>
                <a:gd name="T87" fmla="*/ 2147483647 h 640"/>
                <a:gd name="T88" fmla="*/ 2147483647 w 2706"/>
                <a:gd name="T89" fmla="*/ 2147483647 h 640"/>
                <a:gd name="T90" fmla="*/ 2147483647 w 2706"/>
                <a:gd name="T91" fmla="*/ 2147483647 h 640"/>
                <a:gd name="T92" fmla="*/ 2147483647 w 2706"/>
                <a:gd name="T93" fmla="*/ 2147483647 h 640"/>
                <a:gd name="T94" fmla="*/ 2147483647 w 2706"/>
                <a:gd name="T95" fmla="*/ 2147483647 h 640"/>
                <a:gd name="T96" fmla="*/ 2147483647 w 2706"/>
                <a:gd name="T97" fmla="*/ 2147483647 h 640"/>
                <a:gd name="T98" fmla="*/ 2147483647 w 2706"/>
                <a:gd name="T99" fmla="*/ 2147483647 h 640"/>
                <a:gd name="T100" fmla="*/ 2147483647 w 2706"/>
                <a:gd name="T101" fmla="*/ 2147483647 h 640"/>
                <a:gd name="T102" fmla="*/ 2147483647 w 2706"/>
                <a:gd name="T103" fmla="*/ 2147483647 h 640"/>
                <a:gd name="T104" fmla="*/ 2147483647 w 2706"/>
                <a:gd name="T105" fmla="*/ 2147483647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>
                <a:gd name="T0" fmla="*/ 2147483647 w 5216"/>
                <a:gd name="T1" fmla="*/ 2147483647 h 762"/>
                <a:gd name="T2" fmla="*/ 2147483647 w 5216"/>
                <a:gd name="T3" fmla="*/ 2147483647 h 762"/>
                <a:gd name="T4" fmla="*/ 2147483647 w 5216"/>
                <a:gd name="T5" fmla="*/ 2147483647 h 762"/>
                <a:gd name="T6" fmla="*/ 2147483647 w 5216"/>
                <a:gd name="T7" fmla="*/ 2147483647 h 762"/>
                <a:gd name="T8" fmla="*/ 2147483647 w 5216"/>
                <a:gd name="T9" fmla="*/ 2147483647 h 762"/>
                <a:gd name="T10" fmla="*/ 2147483647 w 5216"/>
                <a:gd name="T11" fmla="*/ 2147483647 h 762"/>
                <a:gd name="T12" fmla="*/ 2147483647 w 5216"/>
                <a:gd name="T13" fmla="*/ 2147483647 h 762"/>
                <a:gd name="T14" fmla="*/ 2147483647 w 5216"/>
                <a:gd name="T15" fmla="*/ 2147483647 h 762"/>
                <a:gd name="T16" fmla="*/ 2147483647 w 5216"/>
                <a:gd name="T17" fmla="*/ 2147483647 h 762"/>
                <a:gd name="T18" fmla="*/ 2147483647 w 5216"/>
                <a:gd name="T19" fmla="*/ 2147483647 h 762"/>
                <a:gd name="T20" fmla="*/ 2147483647 w 5216"/>
                <a:gd name="T21" fmla="*/ 2147483647 h 762"/>
                <a:gd name="T22" fmla="*/ 2147483647 w 5216"/>
                <a:gd name="T23" fmla="*/ 2147483647 h 762"/>
                <a:gd name="T24" fmla="*/ 2147483647 w 5216"/>
                <a:gd name="T25" fmla="*/ 2147483647 h 762"/>
                <a:gd name="T26" fmla="*/ 2147483647 w 5216"/>
                <a:gd name="T27" fmla="*/ 0 h 762"/>
                <a:gd name="T28" fmla="*/ 2147483647 w 5216"/>
                <a:gd name="T29" fmla="*/ 2147483647 h 762"/>
                <a:gd name="T30" fmla="*/ 2147483647 w 5216"/>
                <a:gd name="T31" fmla="*/ 2147483647 h 762"/>
                <a:gd name="T32" fmla="*/ 0 w 5216"/>
                <a:gd name="T33" fmla="*/ 2147483647 h 762"/>
                <a:gd name="T34" fmla="*/ 2147483647 w 5216"/>
                <a:gd name="T35" fmla="*/ 2147483647 h 762"/>
                <a:gd name="T36" fmla="*/ 2147483647 w 5216"/>
                <a:gd name="T37" fmla="*/ 2147483647 h 762"/>
                <a:gd name="T38" fmla="*/ 2147483647 w 5216"/>
                <a:gd name="T39" fmla="*/ 2147483647 h 762"/>
                <a:gd name="T40" fmla="*/ 2147483647 w 5216"/>
                <a:gd name="T41" fmla="*/ 2147483647 h 762"/>
                <a:gd name="T42" fmla="*/ 2147483647 w 5216"/>
                <a:gd name="T43" fmla="*/ 2147483647 h 762"/>
                <a:gd name="T44" fmla="*/ 2147483647 w 5216"/>
                <a:gd name="T45" fmla="*/ 2147483647 h 762"/>
                <a:gd name="T46" fmla="*/ 2147483647 w 5216"/>
                <a:gd name="T47" fmla="*/ 2147483647 h 762"/>
                <a:gd name="T48" fmla="*/ 2147483647 w 5216"/>
                <a:gd name="T49" fmla="*/ 2147483647 h 762"/>
                <a:gd name="T50" fmla="*/ 2147483647 w 5216"/>
                <a:gd name="T51" fmla="*/ 2147483647 h 762"/>
                <a:gd name="T52" fmla="*/ 2147483647 w 5216"/>
                <a:gd name="T53" fmla="*/ 2147483647 h 762"/>
                <a:gd name="T54" fmla="*/ 2147483647 w 5216"/>
                <a:gd name="T55" fmla="*/ 2147483647 h 762"/>
                <a:gd name="T56" fmla="*/ 2147483647 w 5216"/>
                <a:gd name="T57" fmla="*/ 2147483647 h 762"/>
                <a:gd name="T58" fmla="*/ 2147483647 w 5216"/>
                <a:gd name="T59" fmla="*/ 2147483647 h 762"/>
                <a:gd name="T60" fmla="*/ 2147483647 w 5216"/>
                <a:gd name="T61" fmla="*/ 2147483647 h 762"/>
                <a:gd name="T62" fmla="*/ 2147483647 w 5216"/>
                <a:gd name="T63" fmla="*/ 2147483647 h 762"/>
                <a:gd name="T64" fmla="*/ 2147483647 w 5216"/>
                <a:gd name="T65" fmla="*/ 2147483647 h 762"/>
                <a:gd name="T66" fmla="*/ 2147483647 w 5216"/>
                <a:gd name="T67" fmla="*/ 2147483647 h 762"/>
                <a:gd name="T68" fmla="*/ 2147483647 w 5216"/>
                <a:gd name="T69" fmla="*/ 2147483647 h 762"/>
                <a:gd name="T70" fmla="*/ 2147483647 w 5216"/>
                <a:gd name="T71" fmla="*/ 2147483647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>
                <a:gd name="T0" fmla="*/ 0 w 5144"/>
                <a:gd name="T1" fmla="*/ 2147483647 h 694"/>
                <a:gd name="T2" fmla="*/ 0 w 5144"/>
                <a:gd name="T3" fmla="*/ 2147483647 h 694"/>
                <a:gd name="T4" fmla="*/ 2147483647 w 5144"/>
                <a:gd name="T5" fmla="*/ 2147483647 h 694"/>
                <a:gd name="T6" fmla="*/ 2147483647 w 5144"/>
                <a:gd name="T7" fmla="*/ 2147483647 h 694"/>
                <a:gd name="T8" fmla="*/ 2147483647 w 5144"/>
                <a:gd name="T9" fmla="*/ 2147483647 h 694"/>
                <a:gd name="T10" fmla="*/ 2147483647 w 5144"/>
                <a:gd name="T11" fmla="*/ 2147483647 h 694"/>
                <a:gd name="T12" fmla="*/ 2147483647 w 5144"/>
                <a:gd name="T13" fmla="*/ 2147483647 h 694"/>
                <a:gd name="T14" fmla="*/ 2147483647 w 5144"/>
                <a:gd name="T15" fmla="*/ 2147483647 h 694"/>
                <a:gd name="T16" fmla="*/ 2147483647 w 5144"/>
                <a:gd name="T17" fmla="*/ 2147483647 h 694"/>
                <a:gd name="T18" fmla="*/ 2147483647 w 5144"/>
                <a:gd name="T19" fmla="*/ 2147483647 h 694"/>
                <a:gd name="T20" fmla="*/ 2147483647 w 5144"/>
                <a:gd name="T21" fmla="*/ 2147483647 h 694"/>
                <a:gd name="T22" fmla="*/ 2147483647 w 5144"/>
                <a:gd name="T23" fmla="*/ 2147483647 h 694"/>
                <a:gd name="T24" fmla="*/ 2147483647 w 5144"/>
                <a:gd name="T25" fmla="*/ 0 h 694"/>
                <a:gd name="T26" fmla="*/ 2147483647 w 5144"/>
                <a:gd name="T27" fmla="*/ 2147483647 h 694"/>
                <a:gd name="T28" fmla="*/ 2147483647 w 5144"/>
                <a:gd name="T29" fmla="*/ 2147483647 h 694"/>
                <a:gd name="T30" fmla="*/ 2147483647 w 5144"/>
                <a:gd name="T31" fmla="*/ 2147483647 h 694"/>
                <a:gd name="T32" fmla="*/ 2147483647 w 5144"/>
                <a:gd name="T33" fmla="*/ 2147483647 h 694"/>
                <a:gd name="T34" fmla="*/ 2147483647 w 5144"/>
                <a:gd name="T35" fmla="*/ 2147483647 h 694"/>
                <a:gd name="T36" fmla="*/ 2147483647 w 5144"/>
                <a:gd name="T37" fmla="*/ 2147483647 h 694"/>
                <a:gd name="T38" fmla="*/ 2147483647 w 5144"/>
                <a:gd name="T39" fmla="*/ 2147483647 h 694"/>
                <a:gd name="T40" fmla="*/ 2147483647 w 5144"/>
                <a:gd name="T41" fmla="*/ 2147483647 h 694"/>
                <a:gd name="T42" fmla="*/ 2147483647 w 5144"/>
                <a:gd name="T43" fmla="*/ 2147483647 h 694"/>
                <a:gd name="T44" fmla="*/ 2147483647 w 5144"/>
                <a:gd name="T45" fmla="*/ 2147483647 h 694"/>
                <a:gd name="T46" fmla="*/ 2147483647 w 5144"/>
                <a:gd name="T47" fmla="*/ 2147483647 h 694"/>
                <a:gd name="T48" fmla="*/ 2147483647 w 5144"/>
                <a:gd name="T49" fmla="*/ 2147483647 h 694"/>
                <a:gd name="T50" fmla="*/ 2147483647 w 5144"/>
                <a:gd name="T51" fmla="*/ 2147483647 h 694"/>
                <a:gd name="T52" fmla="*/ 2147483647 w 5144"/>
                <a:gd name="T53" fmla="*/ 2147483647 h 694"/>
                <a:gd name="T54" fmla="*/ 2147483647 w 5144"/>
                <a:gd name="T55" fmla="*/ 2147483647 h 694"/>
                <a:gd name="T56" fmla="*/ 2147483647 w 5144"/>
                <a:gd name="T57" fmla="*/ 2147483647 h 694"/>
                <a:gd name="T58" fmla="*/ 2147483647 w 5144"/>
                <a:gd name="T59" fmla="*/ 2147483647 h 694"/>
                <a:gd name="T60" fmla="*/ 2147483647 w 5144"/>
                <a:gd name="T61" fmla="*/ 2147483647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>
                <a:gd name="T0" fmla="*/ 0 w 3112"/>
                <a:gd name="T1" fmla="*/ 2147483647 h 584"/>
                <a:gd name="T2" fmla="*/ 0 w 3112"/>
                <a:gd name="T3" fmla="*/ 2147483647 h 584"/>
                <a:gd name="T4" fmla="*/ 2147483647 w 3112"/>
                <a:gd name="T5" fmla="*/ 2147483647 h 584"/>
                <a:gd name="T6" fmla="*/ 2147483647 w 3112"/>
                <a:gd name="T7" fmla="*/ 2147483647 h 584"/>
                <a:gd name="T8" fmla="*/ 2147483647 w 3112"/>
                <a:gd name="T9" fmla="*/ 2147483647 h 584"/>
                <a:gd name="T10" fmla="*/ 2147483647 w 3112"/>
                <a:gd name="T11" fmla="*/ 2147483647 h 584"/>
                <a:gd name="T12" fmla="*/ 2147483647 w 3112"/>
                <a:gd name="T13" fmla="*/ 2147483647 h 584"/>
                <a:gd name="T14" fmla="*/ 2147483647 w 3112"/>
                <a:gd name="T15" fmla="*/ 2147483647 h 584"/>
                <a:gd name="T16" fmla="*/ 2147483647 w 3112"/>
                <a:gd name="T17" fmla="*/ 2147483647 h 584"/>
                <a:gd name="T18" fmla="*/ 2147483647 w 3112"/>
                <a:gd name="T19" fmla="*/ 2147483647 h 584"/>
                <a:gd name="T20" fmla="*/ 2147483647 w 3112"/>
                <a:gd name="T21" fmla="*/ 2147483647 h 584"/>
                <a:gd name="T22" fmla="*/ 2147483647 w 3112"/>
                <a:gd name="T23" fmla="*/ 2147483647 h 584"/>
                <a:gd name="T24" fmla="*/ 2147483647 w 3112"/>
                <a:gd name="T25" fmla="*/ 2147483647 h 584"/>
                <a:gd name="T26" fmla="*/ 2147483647 w 3112"/>
                <a:gd name="T27" fmla="*/ 2147483647 h 584"/>
                <a:gd name="T28" fmla="*/ 2147483647 w 3112"/>
                <a:gd name="T29" fmla="*/ 2147483647 h 584"/>
                <a:gd name="T30" fmla="*/ 2147483647 w 3112"/>
                <a:gd name="T31" fmla="*/ 2147483647 h 584"/>
                <a:gd name="T32" fmla="*/ 2147483647 w 3112"/>
                <a:gd name="T33" fmla="*/ 2147483647 h 584"/>
                <a:gd name="T34" fmla="*/ 2147483647 w 3112"/>
                <a:gd name="T35" fmla="*/ 2147483647 h 584"/>
                <a:gd name="T36" fmla="*/ 2147483647 w 3112"/>
                <a:gd name="T37" fmla="*/ 2147483647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2147483647 h 1192"/>
                <a:gd name="T2" fmla="*/ 2147483647 w 8196"/>
                <a:gd name="T3" fmla="*/ 2147483647 h 1192"/>
                <a:gd name="T4" fmla="*/ 2147483647 w 8196"/>
                <a:gd name="T5" fmla="*/ 2147483647 h 1192"/>
                <a:gd name="T6" fmla="*/ 2147483647 w 8196"/>
                <a:gd name="T7" fmla="*/ 2147483647 h 1192"/>
                <a:gd name="T8" fmla="*/ 2147483647 w 8196"/>
                <a:gd name="T9" fmla="*/ 2147483647 h 1192"/>
                <a:gd name="T10" fmla="*/ 2147483647 w 8196"/>
                <a:gd name="T11" fmla="*/ 2147483647 h 1192"/>
                <a:gd name="T12" fmla="*/ 2147483647 w 8196"/>
                <a:gd name="T13" fmla="*/ 2147483647 h 1192"/>
                <a:gd name="T14" fmla="*/ 2147483647 w 8196"/>
                <a:gd name="T15" fmla="*/ 2147483647 h 1192"/>
                <a:gd name="T16" fmla="*/ 2147483647 w 8196"/>
                <a:gd name="T17" fmla="*/ 2147483647 h 1192"/>
                <a:gd name="T18" fmla="*/ 2147483647 w 8196"/>
                <a:gd name="T19" fmla="*/ 2147483647 h 1192"/>
                <a:gd name="T20" fmla="*/ 2147483647 w 8196"/>
                <a:gd name="T21" fmla="*/ 2147483647 h 1192"/>
                <a:gd name="T22" fmla="*/ 2147483647 w 8196"/>
                <a:gd name="T23" fmla="*/ 2147483647 h 1192"/>
                <a:gd name="T24" fmla="*/ 2147483647 w 8196"/>
                <a:gd name="T25" fmla="*/ 2147483647 h 1192"/>
                <a:gd name="T26" fmla="*/ 2147483647 w 8196"/>
                <a:gd name="T27" fmla="*/ 2147483647 h 1192"/>
                <a:gd name="T28" fmla="*/ 2147483647 w 8196"/>
                <a:gd name="T29" fmla="*/ 2147483647 h 1192"/>
                <a:gd name="T30" fmla="*/ 2147483647 w 8196"/>
                <a:gd name="T31" fmla="*/ 2147483647 h 1192"/>
                <a:gd name="T32" fmla="*/ 2147483647 w 8196"/>
                <a:gd name="T33" fmla="*/ 2147483647 h 1192"/>
                <a:gd name="T34" fmla="*/ 2147483647 w 8196"/>
                <a:gd name="T35" fmla="*/ 2147483647 h 1192"/>
                <a:gd name="T36" fmla="*/ 2147483647 w 8196"/>
                <a:gd name="T37" fmla="*/ 2147483647 h 1192"/>
                <a:gd name="T38" fmla="*/ 2147483647 w 8196"/>
                <a:gd name="T39" fmla="*/ 2147483647 h 1192"/>
                <a:gd name="T40" fmla="*/ 2147483647 w 8196"/>
                <a:gd name="T41" fmla="*/ 2147483647 h 1192"/>
                <a:gd name="T42" fmla="*/ 2147483647 w 8196"/>
                <a:gd name="T43" fmla="*/ 2147483647 h 1192"/>
                <a:gd name="T44" fmla="*/ 2147483647 w 8196"/>
                <a:gd name="T45" fmla="*/ 0 h 1192"/>
                <a:gd name="T46" fmla="*/ 2147483647 w 8196"/>
                <a:gd name="T47" fmla="*/ 2147483647 h 1192"/>
                <a:gd name="T48" fmla="*/ 2147483647 w 8196"/>
                <a:gd name="T49" fmla="*/ 2147483647 h 1192"/>
                <a:gd name="T50" fmla="*/ 2147483647 w 8196"/>
                <a:gd name="T51" fmla="*/ 2147483647 h 1192"/>
                <a:gd name="T52" fmla="*/ 2147483647 w 8196"/>
                <a:gd name="T53" fmla="*/ 2147483647 h 1192"/>
                <a:gd name="T54" fmla="*/ 2147483647 w 8196"/>
                <a:gd name="T55" fmla="*/ 2147483647 h 1192"/>
                <a:gd name="T56" fmla="*/ 2147483647 w 8196"/>
                <a:gd name="T57" fmla="*/ 2147483647 h 1192"/>
                <a:gd name="T58" fmla="*/ 2147483647 w 8196"/>
                <a:gd name="T59" fmla="*/ 2147483647 h 1192"/>
                <a:gd name="T60" fmla="*/ 2147483647 w 8196"/>
                <a:gd name="T61" fmla="*/ 2147483647 h 1192"/>
                <a:gd name="T62" fmla="*/ 0 w 8196"/>
                <a:gd name="T63" fmla="*/ 2147483647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2147483647 h 1192"/>
                <a:gd name="T70" fmla="*/ 2147483647 w 8196"/>
                <a:gd name="T71" fmla="*/ 2147483647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90C3625-6D92-4AE4-8BE2-4EB2056778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8" r:id="rId1"/>
    <p:sldLayoutId id="2147484023" r:id="rId2"/>
    <p:sldLayoutId id="2147484029" r:id="rId3"/>
    <p:sldLayoutId id="2147484024" r:id="rId4"/>
    <p:sldLayoutId id="2147484025" r:id="rId5"/>
    <p:sldLayoutId id="2147484026" r:id="rId6"/>
    <p:sldLayoutId id="2147484030" r:id="rId7"/>
    <p:sldLayoutId id="2147484031" r:id="rId8"/>
    <p:sldLayoutId id="2147484032" r:id="rId9"/>
    <p:sldLayoutId id="2147484027" r:id="rId10"/>
    <p:sldLayoutId id="2147484033" r:id="rId11"/>
    <p:sldLayoutId id="2147484034" r:id="rId12"/>
    <p:sldLayoutId id="214748403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333375"/>
            <a:ext cx="6400800" cy="1752600"/>
          </a:xfrm>
        </p:spPr>
        <p:txBody>
          <a:bodyPr/>
          <a:lstStyle/>
          <a:p>
            <a:pPr eaLnBrk="1" hangingPunct="1"/>
            <a:r>
              <a:rPr lang="ru-RU" altLang="ru-RU" sz="3200" smtClean="0"/>
              <a:t>Научно-исследовательская работа на тему</a:t>
            </a:r>
            <a:r>
              <a:rPr lang="ru-RU" altLang="ru-RU" smtClean="0"/>
              <a:t>:</a:t>
            </a:r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468313" y="1700213"/>
            <a:ext cx="8229600" cy="128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altLang="ru-RU" sz="3800" b="1">
                <a:solidFill>
                  <a:schemeClr val="tx2"/>
                </a:solidFill>
              </a:rPr>
              <a:t>«</a:t>
            </a:r>
            <a:r>
              <a:rPr lang="ru-RU" altLang="ru-RU" sz="4400" b="1">
                <a:solidFill>
                  <a:schemeClr val="tx2"/>
                </a:solidFill>
              </a:rPr>
              <a:t>Традиционные немецкие праздники</a:t>
            </a:r>
            <a:r>
              <a:rPr lang="ru-RU" altLang="ru-RU" sz="3800">
                <a:solidFill>
                  <a:schemeClr val="tx2"/>
                </a:solidFill>
              </a:rPr>
              <a:t>»</a:t>
            </a:r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1692275" y="3284538"/>
            <a:ext cx="6400800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altLang="ru-RU" sz="2400" dirty="0" smtClean="0"/>
              <a:t>Выполнили ученицы 5 </a:t>
            </a:r>
            <a:r>
              <a:rPr lang="ru-RU" altLang="ru-RU" sz="2400" dirty="0"/>
              <a:t>класса</a:t>
            </a:r>
          </a:p>
          <a:p>
            <a:pPr algn="ctr">
              <a:spcBef>
                <a:spcPct val="20000"/>
              </a:spcBef>
            </a:pPr>
            <a:r>
              <a:rPr lang="ru-RU" altLang="ru-RU" sz="2400" dirty="0"/>
              <a:t>МОБУ «</a:t>
            </a:r>
            <a:r>
              <a:rPr lang="ru-RU" altLang="ru-RU" sz="2400" dirty="0" err="1"/>
              <a:t>Еленовская</a:t>
            </a:r>
            <a:r>
              <a:rPr lang="ru-RU" altLang="ru-RU" sz="2400" dirty="0"/>
              <a:t> СОШ»   </a:t>
            </a:r>
          </a:p>
          <a:p>
            <a:pPr algn="ctr">
              <a:spcBef>
                <a:spcPct val="20000"/>
              </a:spcBef>
            </a:pPr>
            <a:r>
              <a:rPr lang="ru-RU" altLang="ru-RU" sz="2400" dirty="0" err="1" smtClean="0"/>
              <a:t>Исингалиева</a:t>
            </a:r>
            <a:r>
              <a:rPr lang="ru-RU" altLang="ru-RU" sz="2400" dirty="0" smtClean="0"/>
              <a:t> </a:t>
            </a:r>
            <a:r>
              <a:rPr lang="ru-RU" altLang="ru-RU" sz="2400" dirty="0" err="1" smtClean="0"/>
              <a:t>Айдана</a:t>
            </a:r>
            <a:r>
              <a:rPr lang="ru-RU" altLang="ru-RU" sz="2400" dirty="0" smtClean="0"/>
              <a:t>, </a:t>
            </a:r>
            <a:r>
              <a:rPr lang="ru-RU" altLang="ru-RU" sz="2400" dirty="0" err="1" smtClean="0"/>
              <a:t>Туршубаева</a:t>
            </a:r>
            <a:r>
              <a:rPr lang="ru-RU" altLang="ru-RU" sz="2400" dirty="0" smtClean="0"/>
              <a:t> </a:t>
            </a:r>
            <a:r>
              <a:rPr lang="ru-RU" altLang="ru-RU" sz="2400" dirty="0" err="1" smtClean="0"/>
              <a:t>Самира</a:t>
            </a:r>
            <a:endParaRPr lang="ru-RU" altLang="ru-RU" sz="2400" dirty="0"/>
          </a:p>
          <a:p>
            <a:pPr algn="ctr">
              <a:spcBef>
                <a:spcPct val="20000"/>
              </a:spcBef>
            </a:pPr>
            <a:r>
              <a:rPr lang="ru-RU" altLang="ru-RU" sz="2400" dirty="0"/>
              <a:t>Научный руководитель:</a:t>
            </a:r>
          </a:p>
          <a:p>
            <a:pPr algn="ctr">
              <a:spcBef>
                <a:spcPct val="20000"/>
              </a:spcBef>
            </a:pPr>
            <a:r>
              <a:rPr lang="ru-RU" altLang="ru-RU" sz="2400" dirty="0"/>
              <a:t>учитель немецкого Рыскулова </a:t>
            </a:r>
            <a:r>
              <a:rPr lang="ru-RU" altLang="ru-RU" sz="2400" dirty="0" err="1"/>
              <a:t>Динагуль</a:t>
            </a:r>
            <a:r>
              <a:rPr lang="ru-RU" altLang="ru-RU" sz="2400" dirty="0"/>
              <a:t> </a:t>
            </a:r>
            <a:r>
              <a:rPr lang="ru-RU" altLang="ru-RU" sz="2400" dirty="0" err="1"/>
              <a:t>Мухамбетовна</a:t>
            </a:r>
            <a:endParaRPr lang="ru-RU" altLang="ru-RU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037"/>
          </a:xfrm>
        </p:spPr>
        <p:txBody>
          <a:bodyPr/>
          <a:lstStyle/>
          <a:p>
            <a:r>
              <a:rPr lang="ru-RU" altLang="ru-RU" sz="4000" smtClean="0">
                <a:solidFill>
                  <a:schemeClr val="tx1"/>
                </a:solidFill>
              </a:rPr>
              <a:t>Традиционное угощение в Германии – гусь, фаршированный черносливом и яблоками</a:t>
            </a:r>
          </a:p>
        </p:txBody>
      </p:sp>
      <p:sp>
        <p:nvSpPr>
          <p:cNvPr id="20483" name="Текст 2"/>
          <p:cNvSpPr>
            <a:spLocks noGrp="1"/>
          </p:cNvSpPr>
          <p:nvPr>
            <p:ph type="body" sz="half" idx="1"/>
          </p:nvPr>
        </p:nvSpPr>
        <p:spPr>
          <a:xfrm>
            <a:off x="107950" y="2133600"/>
            <a:ext cx="2808288" cy="4535488"/>
          </a:xfrm>
        </p:spPr>
        <p:txBody>
          <a:bodyPr/>
          <a:lstStyle/>
          <a:p>
            <a:r>
              <a:rPr lang="ru-RU" altLang="ru-RU" sz="2000" dirty="0" smtClean="0"/>
              <a:t>Мы заметили, что традиция подавать на стол гуся укореняется и в России. </a:t>
            </a:r>
          </a:p>
          <a:p>
            <a:r>
              <a:rPr lang="ru-RU" altLang="ru-RU" sz="2000" dirty="0" smtClean="0"/>
              <a:t>Этот обычай уходит корнями в католическую традицию поедания гуся в день святого Мартина - 11 ноября, до начала рождественского поста. </a:t>
            </a:r>
          </a:p>
          <a:p>
            <a:endParaRPr lang="ru-RU" altLang="ru-RU" sz="2000" dirty="0" smtClean="0"/>
          </a:p>
          <a:p>
            <a:endParaRPr lang="ru-RU" altLang="ru-RU" dirty="0" smtClean="0"/>
          </a:p>
        </p:txBody>
      </p:sp>
      <p:sp>
        <p:nvSpPr>
          <p:cNvPr id="20484" name="Картинка 3"/>
          <p:cNvSpPr>
            <a:spLocks noGrp="1" noTextEdit="1"/>
          </p:cNvSpPr>
          <p:nvPr>
            <p:ph type="clipArt" sz="half" idx="2"/>
          </p:nvPr>
        </p:nvSpPr>
        <p:spPr/>
      </p:sp>
      <p:pic>
        <p:nvPicPr>
          <p:cNvPr id="20485" name="Picture 5" descr="C:\Users\u20\Downloads\bSHFxI5mo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3925" y="2038350"/>
            <a:ext cx="4805363" cy="480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401080" cy="6215106"/>
          </a:xfrm>
        </p:spPr>
        <p:txBody>
          <a:bodyPr>
            <a:normAutofit lnSpcReduction="10000"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Рождественские рецепты из Германии</a:t>
            </a:r>
            <a:endParaRPr lang="ru-RU" sz="1800" dirty="0" smtClean="0">
              <a:solidFill>
                <a:schemeClr val="tx1"/>
              </a:solidFill>
            </a:endParaRPr>
          </a:p>
          <a:p>
            <a:r>
              <a:rPr lang="ru-RU" sz="1800" b="1" dirty="0" smtClean="0"/>
              <a:t>Фаршированный гусь с подливкой</a:t>
            </a:r>
          </a:p>
          <a:p>
            <a:r>
              <a:rPr lang="ru-RU" sz="1800" b="1" dirty="0" smtClean="0"/>
              <a:t>Ингредиенты: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целый гусь (около 3 кг),</a:t>
            </a:r>
            <a:br>
              <a:rPr lang="ru-RU" sz="1800" dirty="0" smtClean="0"/>
            </a:br>
            <a:r>
              <a:rPr lang="ru-RU" sz="1800" dirty="0" smtClean="0"/>
              <a:t>2-3 яблока,</a:t>
            </a:r>
            <a:br>
              <a:rPr lang="ru-RU" sz="1800" dirty="0" smtClean="0"/>
            </a:br>
            <a:r>
              <a:rPr lang="ru-RU" sz="1800" dirty="0" smtClean="0"/>
              <a:t>1 луковица, </a:t>
            </a:r>
            <a:br>
              <a:rPr lang="ru-RU" sz="1800" dirty="0" smtClean="0"/>
            </a:br>
            <a:r>
              <a:rPr lang="ru-RU" sz="1800" dirty="0" smtClean="0"/>
              <a:t>2 ч.л. муки,</a:t>
            </a:r>
            <a:br>
              <a:rPr lang="ru-RU" sz="1800" dirty="0" smtClean="0"/>
            </a:br>
            <a:r>
              <a:rPr lang="ru-RU" sz="1800" dirty="0" smtClean="0"/>
              <a:t>100 мл куриного бульона,</a:t>
            </a:r>
            <a:br>
              <a:rPr lang="ru-RU" sz="1800" dirty="0" smtClean="0"/>
            </a:br>
            <a:r>
              <a:rPr lang="ru-RU" sz="1800" dirty="0" smtClean="0"/>
              <a:t>1-2 ч.л. тмина,</a:t>
            </a:r>
            <a:br>
              <a:rPr lang="ru-RU" sz="1800" dirty="0" smtClean="0"/>
            </a:br>
            <a:r>
              <a:rPr lang="ru-RU" sz="1800" dirty="0" smtClean="0"/>
              <a:t>соль, перец и другие пряности по вкусу.</a:t>
            </a:r>
          </a:p>
          <a:p>
            <a:r>
              <a:rPr lang="ru-RU" sz="1800" b="1" dirty="0" smtClean="0"/>
              <a:t>                                                         </a:t>
            </a:r>
            <a:r>
              <a:rPr lang="de-DE" sz="1800" b="1" dirty="0" smtClean="0">
                <a:solidFill>
                  <a:schemeClr val="tx1"/>
                </a:solidFill>
              </a:rPr>
              <a:t>Weihnachtsrezepte aus Deutschland</a:t>
            </a:r>
            <a:r>
              <a:rPr lang="de-DE" sz="1800" b="1" dirty="0" smtClean="0">
                <a:solidFill>
                  <a:srgbClr val="7030A0"/>
                </a:solidFill>
              </a:rPr>
              <a:t/>
            </a:r>
            <a:br>
              <a:rPr lang="de-DE" sz="1800" b="1" dirty="0" smtClean="0">
                <a:solidFill>
                  <a:srgbClr val="7030A0"/>
                </a:solidFill>
              </a:rPr>
            </a:b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ru-RU" sz="1800" b="1" dirty="0" smtClean="0"/>
              <a:t>                                                         </a:t>
            </a:r>
            <a:r>
              <a:rPr lang="de-DE" sz="1800" b="1" dirty="0" smtClean="0"/>
              <a:t>Gefüllte Gans mit Soße</a:t>
            </a: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ru-RU" sz="1800" dirty="0" smtClean="0"/>
              <a:t>                                                           </a:t>
            </a:r>
            <a:r>
              <a:rPr lang="de-DE" sz="1800" b="1" dirty="0" smtClean="0"/>
              <a:t>Zutaten:</a:t>
            </a: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ru-RU" sz="1800" dirty="0" smtClean="0"/>
              <a:t>                                                           </a:t>
            </a:r>
            <a:r>
              <a:rPr lang="de-DE" sz="1800" dirty="0" smtClean="0"/>
              <a:t>eine Gans (ca. 3 kg),</a:t>
            </a:r>
            <a:br>
              <a:rPr lang="de-DE" sz="1800" dirty="0" smtClean="0"/>
            </a:br>
            <a:r>
              <a:rPr lang="ru-RU" sz="1800" dirty="0" smtClean="0"/>
              <a:t>                                                           </a:t>
            </a:r>
            <a:r>
              <a:rPr lang="de-DE" sz="1800" dirty="0" smtClean="0"/>
              <a:t>2,3 Apfel</a:t>
            </a:r>
            <a:br>
              <a:rPr lang="de-DE" sz="1800" dirty="0" smtClean="0"/>
            </a:br>
            <a:r>
              <a:rPr lang="ru-RU" sz="1800" dirty="0" smtClean="0"/>
              <a:t>                                                           </a:t>
            </a:r>
            <a:r>
              <a:rPr lang="de-DE" sz="1800" dirty="0" smtClean="0"/>
              <a:t>1 Zwiebel,</a:t>
            </a:r>
            <a:br>
              <a:rPr lang="de-DE" sz="1800" dirty="0" smtClean="0"/>
            </a:br>
            <a:r>
              <a:rPr lang="ru-RU" sz="1800" dirty="0" smtClean="0"/>
              <a:t>                                                           </a:t>
            </a:r>
            <a:r>
              <a:rPr lang="de-DE" sz="1800" dirty="0" smtClean="0"/>
              <a:t>2 TL Mehl</a:t>
            </a:r>
            <a:br>
              <a:rPr lang="de-DE" sz="1800" dirty="0" smtClean="0"/>
            </a:br>
            <a:r>
              <a:rPr lang="ru-RU" sz="1800" dirty="0" smtClean="0"/>
              <a:t>                                                           </a:t>
            </a:r>
            <a:r>
              <a:rPr lang="de-DE" sz="1800" dirty="0" smtClean="0"/>
              <a:t>100 ml Hühnerbrühe</a:t>
            </a:r>
            <a:br>
              <a:rPr lang="de-DE" sz="1800" dirty="0" smtClean="0"/>
            </a:br>
            <a:r>
              <a:rPr lang="ru-RU" sz="1800" dirty="0" smtClean="0"/>
              <a:t>                                                           </a:t>
            </a:r>
            <a:r>
              <a:rPr lang="de-DE" sz="1800" dirty="0" smtClean="0"/>
              <a:t>1,2 TL Kreuzkümmel,</a:t>
            </a:r>
            <a:br>
              <a:rPr lang="de-DE" sz="1800" dirty="0" smtClean="0"/>
            </a:br>
            <a:r>
              <a:rPr lang="ru-RU" sz="1800" dirty="0" smtClean="0"/>
              <a:t>                                                          </a:t>
            </a:r>
            <a:r>
              <a:rPr lang="de-DE" sz="1800" dirty="0" smtClean="0"/>
              <a:t>Salz, Pfeffer und andere Gewürze nach Geschmack.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1152525"/>
          </a:xfrm>
        </p:spPr>
        <p:txBody>
          <a:bodyPr/>
          <a:lstStyle/>
          <a:p>
            <a:r>
              <a:rPr lang="ru-RU" altLang="ru-RU" sz="3600" smtClean="0">
                <a:solidFill>
                  <a:schemeClr val="tx1"/>
                </a:solidFill>
              </a:rPr>
              <a:t>Рождественские рынки в Германии (</a:t>
            </a:r>
            <a:r>
              <a:rPr lang="en-US" altLang="ru-RU" sz="3600" smtClean="0">
                <a:solidFill>
                  <a:schemeClr val="tx1"/>
                </a:solidFill>
              </a:rPr>
              <a:t>Weihnachtsmärkte)</a:t>
            </a:r>
            <a:r>
              <a:rPr lang="ru-RU" altLang="ru-RU" sz="3600" smtClean="0">
                <a:solidFill>
                  <a:schemeClr val="tx1"/>
                </a:solidFill>
              </a:rPr>
              <a:t> - неотъемлемый атрибут предрождественского периода</a:t>
            </a:r>
          </a:p>
        </p:txBody>
      </p:sp>
      <p:sp>
        <p:nvSpPr>
          <p:cNvPr id="21507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1508" name="Картинка 3"/>
          <p:cNvSpPr>
            <a:spLocks noGrp="1" noTextEdit="1"/>
          </p:cNvSpPr>
          <p:nvPr>
            <p:ph type="clipArt" sz="half" idx="2"/>
          </p:nvPr>
        </p:nvSpPr>
        <p:spPr/>
      </p:sp>
      <p:pic>
        <p:nvPicPr>
          <p:cNvPr id="21509" name="Picture 5" descr="C:\Users\u20\Downloads\rozhdestvenskaya_yarmarka_v_germanii_2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2060575"/>
            <a:ext cx="6985000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37"/>
          </a:xfrm>
        </p:spPr>
        <p:txBody>
          <a:bodyPr/>
          <a:lstStyle/>
          <a:p>
            <a:r>
              <a:rPr lang="ru-RU" altLang="ru-RU" smtClean="0">
                <a:solidFill>
                  <a:schemeClr val="tx1"/>
                </a:solidFill>
              </a:rPr>
              <a:t>Карнавал (</a:t>
            </a:r>
            <a:r>
              <a:rPr lang="en-US" altLang="ru-RU" smtClean="0">
                <a:solidFill>
                  <a:schemeClr val="tx1"/>
                </a:solidFill>
              </a:rPr>
              <a:t>der Karneval)</a:t>
            </a:r>
            <a:r>
              <a:rPr lang="ru-RU" altLang="ru-RU" smtClean="0">
                <a:solidFill>
                  <a:schemeClr val="tx1"/>
                </a:solidFill>
              </a:rPr>
              <a:t> – </a:t>
            </a:r>
            <a:br>
              <a:rPr lang="ru-RU" altLang="ru-RU" smtClean="0">
                <a:solidFill>
                  <a:schemeClr val="tx1"/>
                </a:solidFill>
              </a:rPr>
            </a:br>
            <a:r>
              <a:rPr lang="ru-RU" altLang="ru-RU" smtClean="0">
                <a:solidFill>
                  <a:schemeClr val="tx1"/>
                </a:solidFill>
              </a:rPr>
              <a:t>«пятое время года»</a:t>
            </a:r>
          </a:p>
        </p:txBody>
      </p:sp>
      <p:sp>
        <p:nvSpPr>
          <p:cNvPr id="14339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4340" name="Картинка 3"/>
          <p:cNvSpPr>
            <a:spLocks noGrp="1" noTextEdit="1"/>
          </p:cNvSpPr>
          <p:nvPr>
            <p:ph type="clipArt" sz="half" idx="2"/>
          </p:nvPr>
        </p:nvSpPr>
        <p:spPr/>
      </p:sp>
      <p:pic>
        <p:nvPicPr>
          <p:cNvPr id="14341" name="Picture 5" descr="C:\Users\u20\Downloads\--_1_~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714488"/>
            <a:ext cx="6858048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chemeClr val="tx1"/>
                </a:solidFill>
              </a:rPr>
              <a:t>Fasching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(Проводы зимы)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457200" y="1600200"/>
            <a:ext cx="4038600" cy="44958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</a:pPr>
            <a:endParaRPr lang="en-US" sz="2400" dirty="0">
              <a:cs typeface="Arial" charset="0"/>
            </a:endParaRPr>
          </a:p>
        </p:txBody>
      </p:sp>
      <p:pic>
        <p:nvPicPr>
          <p:cNvPr id="63496" name="Picture 8" descr="weihnacht-Engel-gru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8281168" cy="4462463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ru-RU" altLang="ru-RU" smtClean="0">
                <a:solidFill>
                  <a:schemeClr val="tx1"/>
                </a:solidFill>
              </a:rPr>
              <a:t>Пасха</a:t>
            </a:r>
            <a:r>
              <a:rPr lang="en-US" altLang="ru-RU" smtClean="0">
                <a:solidFill>
                  <a:schemeClr val="tx1"/>
                </a:solidFill>
              </a:rPr>
              <a:t> (Ostern)</a:t>
            </a:r>
            <a:endParaRPr lang="ru-RU" altLang="ru-RU" smtClean="0">
              <a:solidFill>
                <a:schemeClr val="tx1"/>
              </a:solidFill>
            </a:endParaRPr>
          </a:p>
        </p:txBody>
      </p:sp>
      <p:sp>
        <p:nvSpPr>
          <p:cNvPr id="15363" name="Текст 2"/>
          <p:cNvSpPr>
            <a:spLocks noGrp="1"/>
          </p:cNvSpPr>
          <p:nvPr>
            <p:ph type="body" sz="half" idx="1"/>
          </p:nvPr>
        </p:nvSpPr>
        <p:spPr>
          <a:xfrm>
            <a:off x="107950" y="4508500"/>
            <a:ext cx="4819650" cy="2089150"/>
          </a:xfrm>
        </p:spPr>
        <p:txBody>
          <a:bodyPr/>
          <a:lstStyle/>
          <a:p>
            <a:pPr marL="0" indent="0" algn="ctr">
              <a:buFont typeface="Symbol" pitchFamily="18" charset="2"/>
              <a:buNone/>
            </a:pPr>
            <a:r>
              <a:rPr lang="ru-RU" altLang="ru-RU" sz="2200" smtClean="0"/>
              <a:t>Пасхальный заяц как символ плодородия и богатства стал символом Пасхи в Германии с XVI века и с тех пор распространился по всему миру. В виде зайчиков делают игрушки сладости и сувениры.</a:t>
            </a:r>
          </a:p>
        </p:txBody>
      </p:sp>
      <p:pic>
        <p:nvPicPr>
          <p:cNvPr id="15364" name="Picture 5" descr="C:\Users\u20\Downloads\imagesCAGIW1QA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125538"/>
            <a:ext cx="4392613" cy="3289300"/>
          </a:xfrm>
          <a:noFill/>
        </p:spPr>
      </p:pic>
      <p:pic>
        <p:nvPicPr>
          <p:cNvPr id="15365" name="Picture 6" descr="C:\Users\u20\Downloads\1062777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7600" y="1125538"/>
            <a:ext cx="3833813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,,1967977_1,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714620"/>
            <a:ext cx="4000528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Пасхальные зайцы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20090326-094832-69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1428736"/>
            <a:ext cx="4143404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5" name="Picture 7" descr="f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9525"/>
            <a:ext cx="5616575" cy="4759325"/>
          </a:xfrm>
          <a:prstGeom prst="rect">
            <a:avLst/>
          </a:prstGeom>
          <a:noFill/>
        </p:spPr>
      </p:pic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724400"/>
            <a:ext cx="4186238" cy="2133600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endParaRPr lang="ru-RU" sz="1800" dirty="0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Пасха в России</a:t>
            </a:r>
            <a:endParaRPr lang="ru-RU" dirty="0"/>
          </a:p>
        </p:txBody>
      </p:sp>
      <p:pic>
        <p:nvPicPr>
          <p:cNvPr id="83973" name="Picture 5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2276475"/>
            <a:ext cx="2530475" cy="2801938"/>
          </a:xfrm>
          <a:prstGeom prst="rect">
            <a:avLst/>
          </a:prstGeom>
          <a:noFill/>
        </p:spPr>
      </p:pic>
      <p:pic>
        <p:nvPicPr>
          <p:cNvPr id="83974" name="Picture 6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5300663"/>
            <a:ext cx="1905000" cy="1435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Какие религиозные праздники празднуются у вас в семье?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Какие вам больше нравятся?</a:t>
            </a:r>
          </a:p>
        </p:txBody>
      </p:sp>
      <p:graphicFrame>
        <p:nvGraphicFramePr>
          <p:cNvPr id="101380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524000" y="1831181"/>
          <a:ext cx="6096000" cy="4068763"/>
        </p:xfrm>
        <a:graphic>
          <a:graphicData uri="http://schemas.openxmlformats.org/presentationml/2006/ole">
            <p:oleObj spid="_x0000_s37890" name="Диаграмма" r:id="rId3" imgW="6095928" imgH="4069008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550" y="1928802"/>
            <a:ext cx="7308850" cy="4500594"/>
          </a:xfrm>
        </p:spPr>
        <p:txBody>
          <a:bodyPr/>
          <a:lstStyle/>
          <a:p>
            <a:pPr marL="0" indent="0" eaLnBrk="1" hangingPunct="1">
              <a:buFont typeface="Symbol" pitchFamily="18" charset="2"/>
              <a:buNone/>
              <a:defRPr/>
            </a:pPr>
            <a:r>
              <a:rPr lang="ru-RU" dirty="0" smtClean="0"/>
              <a:t>Задачи:</a:t>
            </a:r>
          </a:p>
          <a:p>
            <a:pPr eaLnBrk="1" hangingPunct="1">
              <a:defRPr/>
            </a:pPr>
            <a:r>
              <a:rPr lang="ru-RU" dirty="0" smtClean="0"/>
              <a:t>Найти </a:t>
            </a:r>
            <a:r>
              <a:rPr lang="ru-RU" dirty="0"/>
              <a:t>и изучить информацию о происхождении и праздновании </a:t>
            </a:r>
            <a:r>
              <a:rPr lang="ru-RU" dirty="0" smtClean="0"/>
              <a:t> </a:t>
            </a:r>
            <a:r>
              <a:rPr lang="ru-RU" dirty="0"/>
              <a:t>религиозных праздников в </a:t>
            </a:r>
            <a:r>
              <a:rPr lang="ru-RU" dirty="0" smtClean="0"/>
              <a:t>Германии;</a:t>
            </a:r>
          </a:p>
          <a:p>
            <a:pPr eaLnBrk="1" hangingPunct="1">
              <a:defRPr/>
            </a:pPr>
            <a:r>
              <a:rPr lang="ru-RU" dirty="0" smtClean="0"/>
              <a:t>Сравнить </a:t>
            </a:r>
            <a:r>
              <a:rPr lang="ru-RU" dirty="0"/>
              <a:t>историю и традиции празднования </a:t>
            </a:r>
            <a:r>
              <a:rPr lang="ru-RU" dirty="0" smtClean="0"/>
              <a:t>Рождества и Пасхи </a:t>
            </a:r>
            <a:r>
              <a:rPr lang="ru-RU" dirty="0"/>
              <a:t>в Германии и России; </a:t>
            </a:r>
          </a:p>
          <a:p>
            <a:pPr eaLnBrk="1" hangingPunct="1">
              <a:defRPr/>
            </a:pPr>
            <a:r>
              <a:rPr lang="ru-RU" dirty="0" smtClean="0"/>
              <a:t>Найти </a:t>
            </a:r>
            <a:r>
              <a:rPr lang="ru-RU" dirty="0"/>
              <a:t>примеры сходства и различия в праздновании Рождества в Германии и России;</a:t>
            </a:r>
          </a:p>
          <a:p>
            <a:pPr eaLnBrk="1" hangingPunct="1">
              <a:defRPr/>
            </a:pPr>
            <a:r>
              <a:rPr lang="ru-RU" dirty="0" smtClean="0"/>
              <a:t>Расширить </a:t>
            </a:r>
            <a:r>
              <a:rPr lang="ru-RU" dirty="0"/>
              <a:t>культурный уровень, улучшить знание немецкого языка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243" name="Заголовок 2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504950"/>
          </a:xfrm>
        </p:spPr>
        <p:txBody>
          <a:bodyPr/>
          <a:lstStyle/>
          <a:p>
            <a:pPr eaLnBrk="1" hangingPunct="1"/>
            <a:r>
              <a:rPr lang="ru-RU" altLang="ru-RU" sz="3200" dirty="0" smtClean="0">
                <a:solidFill>
                  <a:schemeClr val="tx1"/>
                </a:solidFill>
              </a:rPr>
              <a:t>Цель:</a:t>
            </a:r>
            <a:br>
              <a:rPr lang="ru-RU" altLang="ru-RU" sz="3200" dirty="0" smtClean="0">
                <a:solidFill>
                  <a:schemeClr val="tx1"/>
                </a:solidFill>
              </a:rPr>
            </a:br>
            <a:r>
              <a:rPr lang="ru-RU" altLang="ru-RU" sz="3200" dirty="0" smtClean="0">
                <a:solidFill>
                  <a:schemeClr val="tx1"/>
                </a:solidFill>
              </a:rPr>
              <a:t>сравнить обычаи и традиции празднования Рождества и Пасхи в Германии и России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Почему?</a:t>
            </a:r>
          </a:p>
        </p:txBody>
      </p:sp>
      <p:graphicFrame>
        <p:nvGraphicFramePr>
          <p:cNvPr id="103428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07784" y="1600200"/>
          <a:ext cx="6928432" cy="4530725"/>
        </p:xfrm>
        <a:graphic>
          <a:graphicData uri="http://schemas.openxmlformats.org/presentationml/2006/ole">
            <p:oleObj spid="_x0000_s38914" name="Диаграмма" r:id="rId3" imgW="8519128" imgH="5570208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500042"/>
            <a:ext cx="8362950" cy="6097608"/>
          </a:xfrm>
        </p:spPr>
        <p:txBody>
          <a:bodyPr/>
          <a:lstStyle/>
          <a:p>
            <a:pPr algn="ctr"/>
            <a:r>
              <a:rPr lang="ru-RU" altLang="ru-RU" sz="2200" dirty="0" smtClean="0">
                <a:solidFill>
                  <a:schemeClr val="tx1"/>
                </a:solidFill>
              </a:rPr>
              <a:t>Наличие множества схожих обычаев - дарить подарки, поздравлять друг друга, готовить вкусную и обильную праздничную еду. </a:t>
            </a:r>
          </a:p>
          <a:p>
            <a:pPr algn="ctr"/>
            <a:r>
              <a:rPr lang="ru-RU" altLang="ru-RU" sz="2200" dirty="0" smtClean="0">
                <a:solidFill>
                  <a:schemeClr val="tx1"/>
                </a:solidFill>
              </a:rPr>
              <a:t>Главное, общее в праздновании Рождества обеих стран – это единство христианской веры. Разница лишь в том, что русские - православные, а немцы – католики.  </a:t>
            </a:r>
          </a:p>
          <a:p>
            <a:pPr algn="ctr"/>
            <a:r>
              <a:rPr lang="ru-RU" altLang="ru-RU" sz="2200" dirty="0" smtClean="0">
                <a:solidFill>
                  <a:schemeClr val="tx1"/>
                </a:solidFill>
              </a:rPr>
              <a:t>Рождество и в Германии, и в России – любимый семейный праздник!</a:t>
            </a:r>
            <a:endParaRPr lang="de-DE" altLang="ru-RU" sz="2200" dirty="0" smtClean="0"/>
          </a:p>
          <a:p>
            <a:endParaRPr lang="ru-RU" altLang="ru-RU" dirty="0" smtClean="0"/>
          </a:p>
        </p:txBody>
      </p:sp>
      <p:pic>
        <p:nvPicPr>
          <p:cNvPr id="22531" name="Picture 3" descr="C:\Users\u20\Downloads\812646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714753"/>
            <a:ext cx="4929222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Барзах А.Д. «</a:t>
            </a:r>
            <a:r>
              <a:rPr lang="en-US" dirty="0" smtClean="0"/>
              <a:t>Deutschland. Feste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2. Месинева Л.А. «Рассказы о Германии».</a:t>
            </a:r>
          </a:p>
          <a:p>
            <a:r>
              <a:rPr lang="ru-RU" dirty="0" smtClean="0"/>
              <a:t>3. Рогачева М.А. «Путь к искусству».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Список используемой литературы.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323850" y="2159000"/>
            <a:ext cx="8496300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571500" algn="l"/>
              </a:tabLst>
            </a:pPr>
            <a:r>
              <a:rPr lang="ru-RU" altLang="ru-RU" sz="7200"/>
              <a:t>Спасибо за внимание!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ъект 1"/>
          <p:cNvSpPr>
            <a:spLocks noGrp="1"/>
          </p:cNvSpPr>
          <p:nvPr>
            <p:ph idx="1"/>
          </p:nvPr>
        </p:nvSpPr>
        <p:spPr>
          <a:xfrm>
            <a:off x="871538" y="1844675"/>
            <a:ext cx="7408862" cy="42814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3200" smtClean="0"/>
              <a:t>помочь школьникам осознать общность идеи Рождества, единства веры при различии в традициях, культуре празднования Рождества в православной России и католической Германии;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3200" smtClean="0"/>
              <a:t>преодолеть непонимание, непринятие другой культуры, воспитывать толерантность, исключить случаи экстремизма. </a:t>
            </a:r>
          </a:p>
          <a:p>
            <a:endParaRPr lang="ru-RU" altLang="ru-RU" smtClean="0"/>
          </a:p>
        </p:txBody>
      </p:sp>
      <p:sp>
        <p:nvSpPr>
          <p:cNvPr id="1126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solidFill>
                  <a:schemeClr val="tx1"/>
                </a:solidFill>
              </a:rPr>
              <a:t>Актуальность изучения темы: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3600" smtClean="0"/>
              <a:t>Поиск информации в книгах и сети Интернет.</a:t>
            </a:r>
          </a:p>
          <a:p>
            <a:r>
              <a:rPr lang="ru-RU" altLang="ru-RU" sz="3600" smtClean="0"/>
              <a:t>Сравнительный анализ полученной информации.</a:t>
            </a:r>
          </a:p>
          <a:p>
            <a:endParaRPr lang="ru-RU" altLang="ru-RU" smtClean="0"/>
          </a:p>
        </p:txBody>
      </p:sp>
      <p:sp>
        <p:nvSpPr>
          <p:cNvPr id="12291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solidFill>
                  <a:schemeClr val="tx1"/>
                </a:solidFill>
              </a:rPr>
              <a:t>Методы работы: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3500462"/>
          </a:xfrm>
          <a:ln>
            <a:solidFill>
              <a:schemeClr val="tx2"/>
            </a:solidFill>
          </a:ln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sz="6400" dirty="0">
                <a:solidFill>
                  <a:srgbClr val="00B0F0"/>
                </a:solidFill>
              </a:rPr>
              <a:t> </a:t>
            </a:r>
            <a:r>
              <a:rPr lang="ru-RU" sz="6400" dirty="0" smtClean="0">
                <a:solidFill>
                  <a:srgbClr val="00B0F0"/>
                </a:solidFill>
              </a:rPr>
              <a:t>        </a:t>
            </a:r>
            <a:r>
              <a:rPr lang="ru-RU" sz="6400" dirty="0" smtClean="0"/>
              <a:t>Многие задаются этим вопросом, но все-таки, что такое праздник? Случалось ли так, что многие праздники не оправдывали Ваших ожиданий? Бывало ли так, что он проходил как будний день? </a:t>
            </a:r>
            <a:br>
              <a:rPr lang="ru-RU" sz="6400" dirty="0" smtClean="0"/>
            </a:br>
            <a:r>
              <a:rPr lang="ru-RU" sz="6400" dirty="0" smtClean="0"/>
              <a:t/>
            </a:r>
            <a:br>
              <a:rPr lang="ru-RU" sz="6400" dirty="0" smtClean="0"/>
            </a:br>
            <a:r>
              <a:rPr lang="ru-RU" sz="6400" dirty="0" smtClean="0"/>
              <a:t>По сути дела, праздник - это не только красиво накрытый стол, изысканная еда, музыка, развлечения. Лишь только все эти составляющие и еще немного больше могут превратиться в настоящий праздник. Праздник – это то, что превращает серые будни в нечто большее, яркое, настоящий праздник - это выделяющееся событие, которое может запоминаться на долгие годы, внося в нашу жизнь хорошие воспоминания, море улыбок, незабываемые мгновения. Да и вообще, сам праздник – это мероприятие, которого ждут с нетерпением. Но чтобы превратить праздник в настоящее событие, необходима кропотливая подготовка, расчет и профессиональные исполнения.</a:t>
            </a:r>
            <a:br>
              <a:rPr lang="ru-RU" sz="6400" dirty="0" smtClean="0"/>
            </a:br>
            <a:endParaRPr lang="ru-RU" sz="6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76385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Что такое праздник?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2008_221_oktoberfest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3857628"/>
            <a:ext cx="5429288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2" descr="C:\Users\u20\Downloads\ny-frankfur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44700" y="1628775"/>
            <a:ext cx="4983163" cy="4983163"/>
          </a:xfrm>
          <a:noFill/>
        </p:spPr>
      </p:pic>
      <p:sp>
        <p:nvSpPr>
          <p:cNvPr id="16386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smtClean="0">
                <a:solidFill>
                  <a:schemeClr val="tx1"/>
                </a:solidFill>
              </a:rPr>
              <a:t>Рождество – самый главный праздник в Германии!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0" y="549275"/>
            <a:ext cx="9144000" cy="868363"/>
          </a:xfrm>
        </p:spPr>
        <p:txBody>
          <a:bodyPr/>
          <a:lstStyle/>
          <a:p>
            <a:r>
              <a:rPr lang="ru-RU" altLang="ru-RU" sz="3600" smtClean="0">
                <a:solidFill>
                  <a:schemeClr val="tx1"/>
                </a:solidFill>
              </a:rPr>
              <a:t>У немцев существует Адвент (</a:t>
            </a:r>
            <a:r>
              <a:rPr lang="en-US" altLang="ru-RU" sz="3600" smtClean="0">
                <a:solidFill>
                  <a:schemeClr val="tx1"/>
                </a:solidFill>
              </a:rPr>
              <a:t>der Advent</a:t>
            </a:r>
            <a:r>
              <a:rPr lang="ru-RU" altLang="ru-RU" sz="3600" smtClean="0">
                <a:solidFill>
                  <a:schemeClr val="tx1"/>
                </a:solidFill>
              </a:rPr>
              <a:t>) - преддверие праздника, </a:t>
            </a:r>
            <a:br>
              <a:rPr lang="ru-RU" altLang="ru-RU" sz="3600" smtClean="0">
                <a:solidFill>
                  <a:schemeClr val="tx1"/>
                </a:solidFill>
              </a:rPr>
            </a:br>
            <a:r>
              <a:rPr lang="ru-RU" altLang="ru-RU" sz="3600" smtClean="0">
                <a:solidFill>
                  <a:schemeClr val="tx1"/>
                </a:solidFill>
              </a:rPr>
              <a:t>подготовка к Рождеству</a:t>
            </a:r>
            <a:r>
              <a:rPr lang="ru-RU" altLang="ru-RU" sz="4000" smtClean="0"/>
              <a:t>. </a:t>
            </a:r>
          </a:p>
        </p:txBody>
      </p:sp>
      <p:sp>
        <p:nvSpPr>
          <p:cNvPr id="17411" name="Текст 2"/>
          <p:cNvSpPr>
            <a:spLocks noGrp="1"/>
          </p:cNvSpPr>
          <p:nvPr>
            <p:ph type="body" sz="half" idx="1"/>
          </p:nvPr>
        </p:nvSpPr>
        <p:spPr>
          <a:xfrm>
            <a:off x="107950" y="1773238"/>
            <a:ext cx="4535488" cy="4852987"/>
          </a:xfrm>
        </p:spPr>
        <p:txBody>
          <a:bodyPr/>
          <a:lstStyle/>
          <a:p>
            <a:pPr marL="0" indent="0" algn="ctr">
              <a:buFont typeface="Symbol" pitchFamily="18" charset="2"/>
              <a:buNone/>
            </a:pPr>
            <a:r>
              <a:rPr lang="ru-RU" altLang="ru-RU" smtClean="0"/>
              <a:t>Обычай ставить дома на Рождество елку родился в Германии. Древние германцы верили, что добрые духи живут именно в вечнозеленых колючих деревьях. И домой их можно привлечь с рождественской елью.</a:t>
            </a:r>
          </a:p>
          <a:p>
            <a:pPr marL="0" indent="0" algn="ctr">
              <a:buFont typeface="Symbol" pitchFamily="18" charset="2"/>
              <a:buNone/>
            </a:pPr>
            <a:r>
              <a:rPr lang="ru-RU" altLang="ru-RU" smtClean="0"/>
              <a:t>Украшали ёлку сначала не игрушками, а съестным — яблоками, орехами, пряниками. А первые стеклянные игрушки по легенде появились случайно.</a:t>
            </a:r>
          </a:p>
        </p:txBody>
      </p:sp>
      <p:sp>
        <p:nvSpPr>
          <p:cNvPr id="17412" name="Картинка 3"/>
          <p:cNvSpPr>
            <a:spLocks noGrp="1" noTextEdit="1"/>
          </p:cNvSpPr>
          <p:nvPr>
            <p:ph type="clipArt" sz="half" idx="2"/>
          </p:nvPr>
        </p:nvSpPr>
        <p:spPr/>
      </p:sp>
      <p:pic>
        <p:nvPicPr>
          <p:cNvPr id="17413" name="Picture 6" descr="C:\Users\u20\Downloads\imagesCAA0IZS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714488"/>
            <a:ext cx="3786214" cy="473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2349500"/>
          </a:xfrm>
        </p:spPr>
        <p:txBody>
          <a:bodyPr/>
          <a:lstStyle/>
          <a:p>
            <a:r>
              <a:rPr lang="ru-RU" altLang="ru-RU" sz="3600" smtClean="0">
                <a:solidFill>
                  <a:schemeClr val="tx1"/>
                </a:solidFill>
              </a:rPr>
              <a:t>Рождественский венок (</a:t>
            </a:r>
            <a:r>
              <a:rPr lang="en-US" altLang="ru-RU" sz="3600" smtClean="0">
                <a:solidFill>
                  <a:schemeClr val="tx1"/>
                </a:solidFill>
              </a:rPr>
              <a:t>der Adventskranz) – </a:t>
            </a:r>
            <a:r>
              <a:rPr lang="ru-RU" altLang="ru-RU" sz="3600" smtClean="0">
                <a:solidFill>
                  <a:schemeClr val="tx1"/>
                </a:solidFill>
              </a:rPr>
              <a:t>самый главный рождественский атрибут в Германии</a:t>
            </a:r>
          </a:p>
        </p:txBody>
      </p:sp>
      <p:sp>
        <p:nvSpPr>
          <p:cNvPr id="18435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8436" name="Картинка 3"/>
          <p:cNvSpPr>
            <a:spLocks noGrp="1" noTextEdit="1"/>
          </p:cNvSpPr>
          <p:nvPr>
            <p:ph type="clipArt" sz="half" idx="2"/>
          </p:nvPr>
        </p:nvSpPr>
        <p:spPr/>
      </p:sp>
      <p:pic>
        <p:nvPicPr>
          <p:cNvPr id="18437" name="Picture 5" descr="C:\Users\u20\Downloads\_1_~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9988" y="2205038"/>
            <a:ext cx="4410075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solidFill>
                  <a:schemeClr val="tx1"/>
                </a:solidFill>
              </a:rPr>
              <a:t>Рождественский календарь для детей (</a:t>
            </a:r>
            <a:r>
              <a:rPr lang="en-US" altLang="ru-RU" smtClean="0">
                <a:solidFill>
                  <a:schemeClr val="tx1"/>
                </a:solidFill>
              </a:rPr>
              <a:t>der Adventskalender)</a:t>
            </a:r>
            <a:endParaRPr lang="ru-RU" altLang="ru-RU" smtClean="0">
              <a:solidFill>
                <a:schemeClr val="tx1"/>
              </a:solidFill>
            </a:endParaRPr>
          </a:p>
        </p:txBody>
      </p:sp>
      <p:sp>
        <p:nvSpPr>
          <p:cNvPr id="19459" name="Текст 2"/>
          <p:cNvSpPr>
            <a:spLocks noGrp="1"/>
          </p:cNvSpPr>
          <p:nvPr>
            <p:ph type="body" sz="half" idx="1"/>
          </p:nvPr>
        </p:nvSpPr>
        <p:spPr>
          <a:xfrm>
            <a:off x="179388" y="1700213"/>
            <a:ext cx="4679950" cy="4752975"/>
          </a:xfrm>
        </p:spPr>
        <p:txBody>
          <a:bodyPr/>
          <a:lstStyle/>
          <a:p>
            <a:r>
              <a:rPr lang="ru-RU" altLang="ru-RU" sz="2000" smtClean="0"/>
              <a:t>Рождественский календарь показывает время, остающееся до Рождества.</a:t>
            </a:r>
          </a:p>
          <a:p>
            <a:r>
              <a:rPr lang="ru-RU" altLang="ru-RU" sz="2000" smtClean="0"/>
              <a:t>По традиции это открытка или картонный домик с открывающимися окошками, где в каждой ячейке лежит конфета, записка с пожеланиями или маленькие подарочки. </a:t>
            </a:r>
          </a:p>
          <a:p>
            <a:r>
              <a:rPr lang="ru-RU" altLang="ru-RU" sz="2000" smtClean="0"/>
              <a:t>Календари бывают и в виде мешочков, пакетиков, сумочек или свертков, развешанных на ленте. Рождественский календарь состоит из 24 дней, начинается за 4 недели до Рождества и заканчивается в Сочельник.</a:t>
            </a:r>
          </a:p>
          <a:p>
            <a:endParaRPr lang="ru-RU" altLang="ru-RU" smtClean="0"/>
          </a:p>
        </p:txBody>
      </p:sp>
      <p:pic>
        <p:nvPicPr>
          <p:cNvPr id="19460" name="Picture 6" descr="C:\Users\u20\Downloads\94547002_4818761_0b315785cb76d379c3d2ea0e96838431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53100" y="2506821"/>
            <a:ext cx="1828800" cy="2712720"/>
          </a:xfr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912</TotalTime>
  <Words>550</Words>
  <Application>Microsoft Office PowerPoint</Application>
  <PresentationFormat>Экран (4:3)</PresentationFormat>
  <Paragraphs>56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Волна</vt:lpstr>
      <vt:lpstr>Диаграмма</vt:lpstr>
      <vt:lpstr>Слайд 1</vt:lpstr>
      <vt:lpstr>Цель: сравнить обычаи и традиции празднования Рождества и Пасхи в Германии и России</vt:lpstr>
      <vt:lpstr>Актуальность изучения темы:</vt:lpstr>
      <vt:lpstr>Методы работы:</vt:lpstr>
      <vt:lpstr>Что такое праздник?</vt:lpstr>
      <vt:lpstr>Рождество – самый главный праздник в Германии!</vt:lpstr>
      <vt:lpstr>У немцев существует Адвент (der Advent) - преддверие праздника,  подготовка к Рождеству. </vt:lpstr>
      <vt:lpstr>Рождественский венок (der Adventskranz) – самый главный рождественский атрибут в Германии</vt:lpstr>
      <vt:lpstr>Рождественский календарь для детей (der Adventskalender)</vt:lpstr>
      <vt:lpstr>Традиционное угощение в Германии – гусь, фаршированный черносливом и яблоками</vt:lpstr>
      <vt:lpstr>Слайд 11</vt:lpstr>
      <vt:lpstr>Рождественские рынки в Германии (Weihnachtsmärkte) - неотъемлемый атрибут предрождественского периода</vt:lpstr>
      <vt:lpstr>Карнавал (der Karneval) –  «пятое время года»</vt:lpstr>
      <vt:lpstr>Fasching (Проводы зимы)</vt:lpstr>
      <vt:lpstr>Пасха (Ostern)</vt:lpstr>
      <vt:lpstr>Пасхальные зайцы</vt:lpstr>
      <vt:lpstr>Пасха в России</vt:lpstr>
      <vt:lpstr>Какие религиозные праздники празднуются у вас в семье?</vt:lpstr>
      <vt:lpstr>Какие вам больше нравятся?</vt:lpstr>
      <vt:lpstr>Почему?</vt:lpstr>
      <vt:lpstr>Слайд 21</vt:lpstr>
      <vt:lpstr>Список используемой литературы.</vt:lpstr>
      <vt:lpstr>Слайд 23</vt:lpstr>
    </vt:vector>
  </TitlesOfParts>
  <Company>TF_SGI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Пусть ученик не заучивает науку, а выдумывает ее сам.  Жан-Жак Руссо</dc:title>
  <dc:creator>personal</dc:creator>
  <cp:lastModifiedBy>Windows User</cp:lastModifiedBy>
  <cp:revision>66</cp:revision>
  <dcterms:created xsi:type="dcterms:W3CDTF">2011-11-29T10:44:14Z</dcterms:created>
  <dcterms:modified xsi:type="dcterms:W3CDTF">2019-12-04T19:22:24Z</dcterms:modified>
</cp:coreProperties>
</file>