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0716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Алексей</a:t>
            </a:r>
            <a:br>
              <a:rPr lang="ru-RU" b="1" i="1" dirty="0" smtClean="0"/>
            </a:br>
            <a:r>
              <a:rPr lang="ru-RU" b="1" i="1" dirty="0" smtClean="0"/>
              <a:t> Саврасов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200" b="1" dirty="0" smtClean="0"/>
              <a:t> 24 мая 1830</a:t>
            </a:r>
            <a:br>
              <a:rPr lang="ru-RU" sz="2200" b="1" dirty="0" smtClean="0"/>
            </a:br>
            <a:r>
              <a:rPr lang="ru-RU" sz="2200" b="1" dirty="0" smtClean="0"/>
              <a:t> – 26 сентября 1897 гг.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1026" name="Picture 2" descr="D:\4-Работа 2\Репродукции картин\Алексей Саврасов\Саврасов Алекс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4908" cy="6819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Морской берег в окрестностях Ораниенбурга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D:\4-Работа 2\Репродукции картин\Алексей Саврасов\Морской берег в окрестностях ораниенбур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206" y="1110162"/>
            <a:ext cx="9167206" cy="5747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Радуга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D:\4-Работа 2\Репродукции картин\Алексей Саврасов\раду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43418"/>
            <a:ext cx="8682744" cy="5914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Распутица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D:\4-Работа 2\Репродукции картин\Алексей Саврасов\Распут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488" y="854213"/>
            <a:ext cx="7697164" cy="6003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Степь днем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D:\4-Работа 2\Репродукции картин\Алексей Саврасов\степь дне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53273"/>
            <a:ext cx="8697633" cy="59047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Пейзажист, написавший несколько сотен картин, составляющих славу русской живописи, для широкой публики известен, как мастер, создавший одну картину – «Грачи прилетели».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С раннего детства сын купца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Саврасова</a:t>
            </a:r>
            <a:r>
              <a:rPr lang="ru-RU" i="1" dirty="0" smtClean="0">
                <a:solidFill>
                  <a:srgbClr val="0070C0"/>
                </a:solidFill>
              </a:rPr>
              <a:t> больше всего любил рисовать. Когда мальчику исполнилось 12 лет, его рисунки быстро раскупались в торговых местах Москвы.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   </a:t>
            </a:r>
            <a:r>
              <a:rPr lang="ru-RU" i="1" dirty="0" smtClean="0">
                <a:solidFill>
                  <a:srgbClr val="0070C0"/>
                </a:solidFill>
              </a:rPr>
              <a:t>Уже в 1848 году Саврасов был отмечен, как автор лучших студенческих эскизов. В 1849 году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Саврасова</a:t>
            </a:r>
            <a:r>
              <a:rPr lang="ru-RU" i="1" dirty="0" smtClean="0">
                <a:solidFill>
                  <a:srgbClr val="0070C0"/>
                </a:solidFill>
              </a:rPr>
              <a:t> отправляют в Украину, писать пейзажи. Привезенные из этой поездки работы вызвали благоприятный отзыв критиков. В 1850 году комиссия училища, рассмотрев на заседании работы студента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Саврасова</a:t>
            </a:r>
            <a:r>
              <a:rPr lang="ru-RU" i="1" dirty="0" smtClean="0">
                <a:solidFill>
                  <a:srgbClr val="0070C0"/>
                </a:solidFill>
              </a:rPr>
              <a:t> «Вид Московского Кремля при лунном освещении» и «Камень в лесу у Разлива», приняла решение о присвоении студенту звания художника и окончании его обучения.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Работами молодого художника заинтересовалась царская семья. Великая княгиня Мария приобретает его картину «Степь с чумаками вечером» и предлагаем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Саврасову</a:t>
            </a:r>
            <a:r>
              <a:rPr lang="ru-RU" i="1" dirty="0" smtClean="0">
                <a:solidFill>
                  <a:srgbClr val="0070C0"/>
                </a:solidFill>
              </a:rPr>
              <a:t> отправиться поработать в ее загородную резиденцию. Результатом этой поездки становятся две необыкновенно удачные работы: «Морской берег в окрестностях Ораниенбаума» и «Вид в окрестностях </a:t>
            </a:r>
            <a:r>
              <a:rPr lang="ru-RU" i="1" dirty="0" err="1" smtClean="0">
                <a:solidFill>
                  <a:srgbClr val="0070C0"/>
                </a:solidFill>
              </a:rPr>
              <a:t>Ораниембаума</a:t>
            </a:r>
            <a:r>
              <a:rPr lang="ru-RU" i="1" dirty="0" smtClean="0">
                <a:solidFill>
                  <a:srgbClr val="0070C0"/>
                </a:solidFill>
              </a:rPr>
              <a:t>». Именно эти две картины стали экзаменом художника на звание академика Российской академии художеств.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Саврасову</a:t>
            </a:r>
            <a:r>
              <a:rPr lang="ru-RU" i="1" dirty="0" smtClean="0">
                <a:solidFill>
                  <a:srgbClr val="0070C0"/>
                </a:solidFill>
              </a:rPr>
              <a:t> исполнилось 24 года.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Работы </a:t>
            </a:r>
            <a:r>
              <a:rPr lang="ru-RU" i="1" dirty="0" err="1" smtClean="0">
                <a:solidFill>
                  <a:srgbClr val="0070C0"/>
                </a:solidFill>
              </a:rPr>
              <a:t>Саврасова</a:t>
            </a:r>
            <a:r>
              <a:rPr lang="ru-RU" i="1" dirty="0" smtClean="0">
                <a:solidFill>
                  <a:srgbClr val="0070C0"/>
                </a:solidFill>
              </a:rPr>
              <a:t> покупает для своей галереи Третьяков, они входят в экспозицию российских павильонов на всемирных выставках. Пришло признание. Саврасов становится одним из создателей и активных участников «Товарищества передвижных выставок». В это же время художник переживает смерть двух своих дочерей. В семье начинается разлад, который в 1876 году привел к распаду семьи.</a:t>
            </a:r>
          </a:p>
          <a:p>
            <a:endParaRPr lang="ru-RU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</a:t>
            </a:r>
            <a:r>
              <a:rPr lang="ru-RU" i="1" dirty="0" smtClean="0">
                <a:solidFill>
                  <a:srgbClr val="0070C0"/>
                </a:solidFill>
              </a:rPr>
              <a:t>Умер художник в 1897 году в больнице для бедных и похоронен на Ваганьковском кладбище в Москве.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229600" cy="1143000"/>
          </a:xfrm>
          <a:ln>
            <a:solidFill>
              <a:schemeClr val="tx1"/>
            </a:solidFill>
            <a:prstDash val="lgDash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rgbClr val="002060"/>
                </a:solidFill>
              </a:rPr>
              <a:t>Галерея Картин</a:t>
            </a:r>
            <a:endParaRPr lang="ru-RU" sz="48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Вид на Кремль с Крымского моста в ненастную погоду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4-Работа 2\Репродукции картин\Алексей Саврасов\Вид на кремль с крымского моста в ненастную погод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908" y="916363"/>
            <a:ext cx="7922182" cy="5941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Грачи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прилетели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4-Работа 2\Репродукции картин\Алексей Саврасов\Грачи прилетел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"/>
            <a:ext cx="51709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Зима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4-Работа 2\Репродукции картин\Алексей Саврасов\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48524"/>
            <a:ext cx="7572428" cy="5737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303</Words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Алексей  Саврасов   24 мая 1830  – 26 сентября 1897 гг.  </vt:lpstr>
      <vt:lpstr>БИОГРАФИЯ</vt:lpstr>
      <vt:lpstr>Слайд 3</vt:lpstr>
      <vt:lpstr>Слайд 4</vt:lpstr>
      <vt:lpstr>Слайд 5</vt:lpstr>
      <vt:lpstr>Галерея Картин</vt:lpstr>
      <vt:lpstr>Вид на Кремль с Крымского моста в ненастную погоду</vt:lpstr>
      <vt:lpstr>Грачи  прилетели</vt:lpstr>
      <vt:lpstr>Зима</vt:lpstr>
      <vt:lpstr>Морской берег в окрестностях Ораниенбурга</vt:lpstr>
      <vt:lpstr>Радуга</vt:lpstr>
      <vt:lpstr>Распутица</vt:lpstr>
      <vt:lpstr>Степь днем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Алексей  Саврасов </dc:title>
  <cp:lastModifiedBy>Admin</cp:lastModifiedBy>
  <cp:revision>3</cp:revision>
  <dcterms:modified xsi:type="dcterms:W3CDTF">2019-05-10T05:16:48Z</dcterms:modified>
</cp:coreProperties>
</file>