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3" r:id="rId4"/>
    <p:sldId id="262" r:id="rId5"/>
    <p:sldId id="261" r:id="rId6"/>
    <p:sldId id="258" r:id="rId7"/>
    <p:sldId id="264" r:id="rId8"/>
    <p:sldId id="259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9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4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85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617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76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5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29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33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376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85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56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101nn.ucoz.ru/index/vneurochnyj_muzej/0-123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064896" cy="2664296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внеурочной деятельности в </a:t>
            </a:r>
            <a:br>
              <a:rPr lang="ru-RU" dirty="0" smtClean="0"/>
            </a:br>
            <a:r>
              <a:rPr lang="ru-RU" dirty="0" smtClean="0"/>
              <a:t>МБОУ «Школа № 101»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Заместитель директора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Лебедькова И.А.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415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Перспективный план на 5-9 классы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4764552"/>
              </p:ext>
            </p:extLst>
          </p:nvPr>
        </p:nvGraphicFramePr>
        <p:xfrm>
          <a:off x="467543" y="1268761"/>
          <a:ext cx="8208914" cy="497211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24137"/>
                <a:gridCol w="2747453"/>
                <a:gridCol w="996963"/>
                <a:gridCol w="792088"/>
                <a:gridCol w="765030"/>
                <a:gridCol w="847625"/>
                <a:gridCol w="835618"/>
              </a:tblGrid>
              <a:tr h="55115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Направление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Формы реализации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Классы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6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671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Духовно-нравственное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Программа гражданско-патриотического воспитания «Патриот»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54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88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ИТОГО за год/ часов в неделю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258/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7,6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268/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7,9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273/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8,1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289/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8,5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299/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8,8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14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ИТОГО за 5 лет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</a:rPr>
                        <a:t>1387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26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Годовой план внеурочной деятельности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923435"/>
              </p:ext>
            </p:extLst>
          </p:nvPr>
        </p:nvGraphicFramePr>
        <p:xfrm>
          <a:off x="251521" y="1556792"/>
          <a:ext cx="8595151" cy="4827219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4198220"/>
                <a:gridCol w="918483"/>
                <a:gridCol w="638472"/>
                <a:gridCol w="890103"/>
                <a:gridCol w="890103"/>
                <a:gridCol w="890103"/>
                <a:gridCol w="169667"/>
              </a:tblGrid>
              <a:tr h="9498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Название направления / классы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5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7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8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9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</a:rPr>
                        <a:t>кл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4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Духовно-нравственное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49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9498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Программа гражданско-патриотического воспитания «Патриот»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284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Подготовка и проведение Ключевых Комплексных Дел: «День семьи», Фестиваль «Мужество», «День учителя»,  «День матери», «Митинг-шествие»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1684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</a:rPr>
                        <a:t>Итого</a:t>
                      </a:r>
                      <a:r>
                        <a:rPr lang="ru-RU" sz="3600" baseline="0" dirty="0" smtClean="0">
                          <a:effectLst/>
                        </a:rPr>
                        <a:t> </a:t>
                      </a:r>
                      <a:r>
                        <a:rPr lang="ru-RU" sz="3600" dirty="0"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258/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7,6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268/7,9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273/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8,1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289/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8,5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299/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8,8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1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Недельный план внеурочной деятельности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575277"/>
              </p:ext>
            </p:extLst>
          </p:nvPr>
        </p:nvGraphicFramePr>
        <p:xfrm>
          <a:off x="683560" y="1628801"/>
          <a:ext cx="7848882" cy="489654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651210"/>
                <a:gridCol w="817609"/>
                <a:gridCol w="817609"/>
                <a:gridCol w="817609"/>
                <a:gridCol w="817609"/>
                <a:gridCol w="817609"/>
                <a:gridCol w="109627"/>
              </a:tblGrid>
              <a:tr h="11282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направления / классы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Духовно-нравственное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511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гражданско-патриотического воспитания «Патриот»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5118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 в неделю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7,6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7,9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8,1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8,5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MS Mincho"/>
                          <a:cs typeface="Times New Roman" panose="02020603050405020304" pitchFamily="18" charset="0"/>
                        </a:rPr>
                        <a:t>8,8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36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«Патриот»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36 часов в год</a:t>
            </a:r>
          </a:p>
          <a:p>
            <a:pPr algn="ctr"/>
            <a:r>
              <a:rPr lang="ru-RU" dirty="0" err="1" smtClean="0"/>
              <a:t>Интенсив</a:t>
            </a:r>
            <a:r>
              <a:rPr lang="ru-RU" dirty="0" smtClean="0"/>
              <a:t> </a:t>
            </a:r>
          </a:p>
          <a:p>
            <a:pPr marL="0" indent="0" algn="ctr">
              <a:buNone/>
            </a:pPr>
            <a:r>
              <a:rPr lang="ru-RU" dirty="0" smtClean="0"/>
              <a:t>в каникулярный период</a:t>
            </a:r>
          </a:p>
          <a:p>
            <a:pPr algn="ctr"/>
            <a:r>
              <a:rPr lang="ru-RU" dirty="0" smtClean="0"/>
              <a:t>Разработанный годовой </a:t>
            </a:r>
          </a:p>
          <a:p>
            <a:pPr marL="0" indent="0" algn="ctr">
              <a:buNone/>
            </a:pPr>
            <a:r>
              <a:rPr lang="ru-RU" dirty="0" smtClean="0"/>
              <a:t>план для каждого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38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«Рост»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70 часов с 5 по 8 класс</a:t>
            </a:r>
          </a:p>
          <a:p>
            <a:pPr marL="0" indent="0" algn="ctr">
              <a:buNone/>
            </a:pPr>
            <a:r>
              <a:rPr lang="ru-RU" dirty="0" err="1" smtClean="0"/>
              <a:t>Общеинтеллектуальное</a:t>
            </a:r>
            <a:r>
              <a:rPr lang="ru-RU" dirty="0" smtClean="0"/>
              <a:t> направление</a:t>
            </a:r>
          </a:p>
          <a:p>
            <a:pPr marL="0" indent="0" algn="ctr">
              <a:buNone/>
            </a:pPr>
            <a:r>
              <a:rPr lang="ru-RU" dirty="0" smtClean="0"/>
              <a:t>Реализуется при поддержке проекта «Школьный </a:t>
            </a:r>
            <a:r>
              <a:rPr lang="ru-RU" dirty="0" err="1" smtClean="0"/>
              <a:t>кванториум</a:t>
            </a:r>
            <a:r>
              <a:rPr lang="ru-RU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1888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«Внеурочный музей»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-заочное взаимодействие </a:t>
            </a:r>
          </a:p>
          <a:p>
            <a:pPr marL="0" indent="0" algn="ctr">
              <a:buNone/>
            </a:pPr>
            <a:r>
              <a:rPr lang="ru-RU" dirty="0" smtClean="0"/>
              <a:t>с музеями города</a:t>
            </a:r>
          </a:p>
          <a:p>
            <a:pPr algn="ctr">
              <a:buFontTx/>
              <a:buChar char="-"/>
            </a:pPr>
            <a:r>
              <a:rPr lang="ru-RU" dirty="0" smtClean="0"/>
              <a:t>реализация </a:t>
            </a:r>
          </a:p>
          <a:p>
            <a:pPr algn="ctr">
              <a:buFontTx/>
              <a:buChar char="-"/>
            </a:pPr>
            <a:r>
              <a:rPr lang="ru-RU" dirty="0" smtClean="0"/>
              <a:t>краеведческого направления</a:t>
            </a:r>
          </a:p>
          <a:p>
            <a:pPr algn="ctr">
              <a:buFontTx/>
              <a:buChar char="-"/>
            </a:pPr>
            <a:endParaRPr lang="ru-RU" dirty="0" smtClean="0"/>
          </a:p>
          <a:p>
            <a:pPr algn="ctr">
              <a:buFontTx/>
              <a:buChar char="-"/>
            </a:pPr>
            <a:r>
              <a:rPr lang="en-US" sz="4000" b="1" dirty="0">
                <a:hlinkClick r:id="rId3"/>
              </a:rPr>
              <a:t>http://</a:t>
            </a:r>
            <a:r>
              <a:rPr lang="en-US" sz="4000" b="1" dirty="0" smtClean="0">
                <a:hlinkClick r:id="rId3"/>
              </a:rPr>
              <a:t>school101nn.ucoz.ru/index/vneurochnyj_muzej/0-123</a:t>
            </a:r>
            <a:endParaRPr lang="ru-RU" sz="4000" b="1" dirty="0" smtClean="0"/>
          </a:p>
          <a:p>
            <a:pPr algn="ctr">
              <a:buFontTx/>
              <a:buChar char="-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7843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антикоррупционного просвещения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Элемент духовно-нравственного, социального направления</a:t>
            </a:r>
          </a:p>
          <a:p>
            <a:pPr algn="ctr"/>
            <a:r>
              <a:rPr lang="ru-RU" dirty="0" smtClean="0"/>
              <a:t>Обязательно к добавлению в 2019 году</a:t>
            </a:r>
          </a:p>
          <a:p>
            <a:pPr algn="ctr"/>
            <a:r>
              <a:rPr lang="ru-RU" dirty="0" smtClean="0"/>
              <a:t>Конкурсы, фестивали, акции против коррупции (начиная с 1 класса)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59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у нас есть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внеурочной деятельности </a:t>
            </a:r>
          </a:p>
          <a:p>
            <a:pPr marL="0" indent="0" algn="ctr">
              <a:buNone/>
            </a:pPr>
            <a:r>
              <a:rPr lang="ru-RU" u="sng" dirty="0" smtClean="0"/>
              <a:t>ВНУТРИ</a:t>
            </a:r>
            <a:r>
              <a:rPr lang="ru-RU" dirty="0" smtClean="0"/>
              <a:t> ООП НОО, ООП ООО</a:t>
            </a:r>
            <a:endParaRPr lang="ru-RU" dirty="0" smtClean="0"/>
          </a:p>
          <a:p>
            <a:pPr algn="ctr"/>
            <a:r>
              <a:rPr lang="ru-RU" dirty="0" smtClean="0"/>
              <a:t>Годовой и недельный план </a:t>
            </a:r>
            <a:r>
              <a:rPr lang="ru-RU" u="sng" dirty="0" smtClean="0"/>
              <a:t>КАЖДОГО</a:t>
            </a:r>
            <a:r>
              <a:rPr lang="ru-RU" dirty="0" smtClean="0"/>
              <a:t> классного руководителя</a:t>
            </a:r>
          </a:p>
          <a:p>
            <a:pPr algn="ctr"/>
            <a:r>
              <a:rPr lang="ru-RU" dirty="0" smtClean="0"/>
              <a:t>Журнал внеурочной </a:t>
            </a:r>
          </a:p>
          <a:p>
            <a:pPr marL="0" indent="0" algn="ctr">
              <a:buNone/>
            </a:pPr>
            <a:r>
              <a:rPr lang="ru-RU" dirty="0" smtClean="0"/>
              <a:t>деятельности</a:t>
            </a:r>
          </a:p>
          <a:p>
            <a:pPr algn="ctr"/>
            <a:r>
              <a:rPr lang="ru-RU" dirty="0" smtClean="0"/>
              <a:t>Анализ внеурочной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84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296</Words>
  <Application>Microsoft Office PowerPoint</Application>
  <PresentationFormat>Экран (4:3)</PresentationFormat>
  <Paragraphs>135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Реализация внеурочной деятельности в  МБОУ «Школа № 101»</vt:lpstr>
      <vt:lpstr>Перспективный план на 5-9 классы</vt:lpstr>
      <vt:lpstr>Годовой план внеурочной деятельности</vt:lpstr>
      <vt:lpstr>Недельный план внеурочной деятельности</vt:lpstr>
      <vt:lpstr>Программа «Патриот»</vt:lpstr>
      <vt:lpstr>Программа «Рост»</vt:lpstr>
      <vt:lpstr>Проект  «Внеурочный музей»</vt:lpstr>
      <vt:lpstr>Программа антикоррупционного просвещения</vt:lpstr>
      <vt:lpstr>Что у нас есть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внеурочной деятельности в  МБОУ «Школа № 101»</dc:title>
  <dc:creator>dns user</dc:creator>
  <cp:lastModifiedBy>Ирина</cp:lastModifiedBy>
  <cp:revision>11</cp:revision>
  <dcterms:created xsi:type="dcterms:W3CDTF">2019-09-24T16:38:13Z</dcterms:created>
  <dcterms:modified xsi:type="dcterms:W3CDTF">2019-09-25T10:11:16Z</dcterms:modified>
</cp:coreProperties>
</file>