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2" r:id="rId3"/>
    <p:sldId id="257" r:id="rId4"/>
    <p:sldId id="268" r:id="rId5"/>
    <p:sldId id="258" r:id="rId6"/>
    <p:sldId id="259" r:id="rId7"/>
    <p:sldId id="266" r:id="rId8"/>
    <p:sldId id="267" r:id="rId9"/>
    <p:sldId id="260" r:id="rId10"/>
    <p:sldId id="261" r:id="rId11"/>
    <p:sldId id="264" r:id="rId12"/>
    <p:sldId id="265" r:id="rId13"/>
    <p:sldId id="262" r:id="rId14"/>
    <p:sldId id="271" r:id="rId15"/>
    <p:sldId id="269" r:id="rId16"/>
    <p:sldId id="270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510559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8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1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46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3710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1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6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1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054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9585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4784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438" y="2060848"/>
            <a:ext cx="8136904" cy="187220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Мастер-класс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для педагогов дошкольного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образования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4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«Волшебные </a:t>
            </a:r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камешки Марблс»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280920" cy="864096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Республиканские педагогические чтения для педагогов дошкольного образования «Профессиональная компетентность педагога ДОО: практикуем образовательную среду»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6093296"/>
            <a:ext cx="5465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Составила: Шишкина Наталья Юрьевна, воспитатель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Наталья и Кирилл\Desktop\8808.4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r="23799" b="12986"/>
          <a:stretch/>
        </p:blipFill>
        <p:spPr bwMode="auto">
          <a:xfrm>
            <a:off x="3203848" y="3933056"/>
            <a:ext cx="2736304" cy="21602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65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 и Кирилл\Desktop\8suzSxne4q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8680"/>
            <a:ext cx="4094303" cy="54590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858725" y="1196752"/>
            <a:ext cx="2592288" cy="31085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«Угадай-ка».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Угадываем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что в руках. Игра строится по принципу сенсорной коробки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C:\Users\Наталья и Кирилл\Desktop\u192FZzzy3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104" y="4763002"/>
            <a:ext cx="1809926" cy="1357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9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3528392" cy="9248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5176" y="1988840"/>
            <a:ext cx="4339852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«Собери по образцу».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Собираем свою картинку, по образцу.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560365" cy="2325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11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6672"/>
            <a:ext cx="2979011" cy="783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95881"/>
            <a:ext cx="3168352" cy="834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1384" y="1772816"/>
            <a:ext cx="1800200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«Заполни шаблон».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готовый шаблон раскладываем камешки, согласно цветовому решению.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4867459"/>
            <a:ext cx="2101808" cy="1804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4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622" y="1844824"/>
            <a:ext cx="8229600" cy="22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теперь, уважаемые педагоги, я предлагаю вам на собственном примере почувствовать «Волшебство камешков Марбелс».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37112"/>
            <a:ext cx="2425132" cy="181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49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3"/>
          <p:cNvSpPr>
            <a:spLocks noGrp="1"/>
          </p:cNvSpPr>
          <p:nvPr>
            <p:ph type="body" idx="1"/>
          </p:nvPr>
        </p:nvSpPr>
        <p:spPr>
          <a:xfrm>
            <a:off x="1979712" y="1124744"/>
            <a:ext cx="5544616" cy="4957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задание. Обследование камней.</a:t>
            </a:r>
          </a:p>
        </p:txBody>
      </p:sp>
      <p:sp>
        <p:nvSpPr>
          <p:cNvPr id="8" name="Объект 4"/>
          <p:cNvSpPr>
            <a:spLocks noGrp="1"/>
          </p:cNvSpPr>
          <p:nvPr>
            <p:ph sz="half" idx="2"/>
          </p:nvPr>
        </p:nvSpPr>
        <p:spPr>
          <a:xfrm>
            <a:off x="1403648" y="1988840"/>
            <a:ext cx="6840760" cy="38884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Закройте глаза, опустите руки в контейнер с камешками, обратите внимание на то, какие они. Опишите свои ощущения. Далее откройте глаза, и  назовите цвет, форму, размер.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Следующее: возьмите один камушек в руку и уроните его на стол. Что вы услышали? Опишите.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Следует вопрос: используя данные упражнения, что можно развивать у ребенка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5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5"/>
          <p:cNvSpPr>
            <a:spLocks noGrp="1"/>
          </p:cNvSpPr>
          <p:nvPr>
            <p:ph type="body" sz="quarter" idx="3"/>
          </p:nvPr>
        </p:nvSpPr>
        <p:spPr>
          <a:xfrm>
            <a:off x="2339752" y="548680"/>
            <a:ext cx="4392488" cy="5040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задание. Творческое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ъект 6"/>
          <p:cNvSpPr>
            <a:spLocks noGrp="1"/>
          </p:cNvSpPr>
          <p:nvPr>
            <p:ph sz="quarter" idx="4"/>
          </p:nvPr>
        </p:nvSpPr>
        <p:spPr>
          <a:xfrm>
            <a:off x="1259632" y="1628800"/>
            <a:ext cx="6768752" cy="45365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вас расположены на столе листы бумаги разного цвета. Я предлагаю вам выложить картину из камешков, а тема, будет та, которая вы выберете не глядя. Для начала разделимся на две группы. (В итоге должны получиться две картины). Выбираем представителя, который будет вытягивать листок с темой. Далее обсуждаем, и приступаем к работе.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вы думаете, какие игры можно придумать по картинке, использовать на занятии? (педагоги придумывают игры)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891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95736" y="2028327"/>
            <a:ext cx="5112568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задание.  Работа без образца.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2780928"/>
            <a:ext cx="6696744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Представьте, что вас пригласили на день рождение. Что бы вы подарили?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Выложить подарок из камней.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C:\Users\Наталья и Кирилл\Desktop\8808.4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5" t="3912" r="22512" b="13066"/>
          <a:stretch/>
        </p:blipFill>
        <p:spPr bwMode="auto">
          <a:xfrm>
            <a:off x="3550528" y="4437112"/>
            <a:ext cx="2133600" cy="1886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9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35406" y="1556792"/>
            <a:ext cx="7992888" cy="2736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indent="457200"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завершение своего мастер-класса хочу поблагодарить вас за активное участие. И хотелось бы, узнать вашу оценку. Если вам было интересно, и данная информация будет для вас полезна, то выложите веселый смайл (улыбку), если не очень понравилось, то грустный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смайл.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300" y="4653136"/>
            <a:ext cx="9063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966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327840"/>
            <a:ext cx="7704856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Добрый день, уважаемые коллеги!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каждого из нас есть «педагогическая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копилка» любимых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 для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бы хотела познакомить вас с одним из моих любимых методов игры – камешки Марблс.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3" name="Picture 3" descr="C:\Users\Наталья и Кирилл\Desktop\imgpreview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20" b="15693"/>
          <a:stretch/>
        </p:blipFill>
        <p:spPr bwMode="auto">
          <a:xfrm>
            <a:off x="2987824" y="4293096"/>
            <a:ext cx="3816424" cy="2226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9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992888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ознакомление педагогов с одной из современных технологий в образовательной  деятельности с детьми;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познакомить педагогов с нетрадиционной технологией использования камешков Марблс в обучении детей;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мотивирование педагогов для использования камешков Марблс в работе с дошкольниками;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рассказать какие  нетрадиционные   методы  работы  использовались для повышения эффективности в процессе обучения детей дошкольного возраста.  </a:t>
            </a:r>
          </a:p>
        </p:txBody>
      </p:sp>
    </p:spTree>
    <p:extLst>
      <p:ext uri="{BB962C8B-B14F-4D97-AF65-F5344CB8AC3E}">
        <p14:creationId xmlns:p14="http://schemas.microsoft.com/office/powerpoint/2010/main" val="10002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7848872" cy="60486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lvl="0" indent="0" algn="ctr">
              <a:buNone/>
            </a:pPr>
            <a:r>
              <a:rPr lang="ru-RU" sz="2400" b="1" dirty="0">
                <a:solidFill>
                  <a:srgbClr val="C300E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Актуальность:</a:t>
            </a:r>
          </a:p>
          <a:p>
            <a:pPr marL="0" lvl="0" indent="0">
              <a:buNone/>
            </a:pPr>
            <a:r>
              <a:rPr lang="ru-RU" sz="1800" dirty="0">
                <a:solidFill>
                  <a:srgbClr val="C300E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 известно, что основным видом  деятельности детей дошкольного возраста  является игра. И процесс обучения должен проходить в игровой форме. Игра с использованием Марблс решает следующие педагогические задачи: развитие мелкой моторики, зрительно-двигательной координации; развитие навыков ориентировки в пространстве (на плоскости); развитие сенсорного восприятия; развитие тактильных ощущений; развитие глазодвигательных функций, повышение остроты зрения, фиксации взора; развитие зрительного внимания, памяти, мышления, воображения, речи.</a:t>
            </a:r>
          </a:p>
          <a:p>
            <a:pPr marL="0" lvl="0" indent="0">
              <a:buNone/>
            </a:pPr>
            <a:r>
              <a:rPr lang="ru-RU" sz="1800" dirty="0">
                <a:solidFill>
                  <a:srgbClr val="C300E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Почему я выбрала именно их? Во-первых, это простой и доступный материал. Во-вторых, только посмотрите, как они завораживают. Они имеют различную форму, разнообразные оттенки цветов. Они  приятны на ощупь, блестят на солнце, переливаются, привлекают внимание. Занятия с ними понравятся не только детям, но и взрослым. Помимо развивающих качеств, Марблс имеют и релаксационные. Играя с ними, у ребенка развивается не только мелкая моторика рук, тактильные ощущения, мыслительные операции, цветовое восприятие, так же в процессе игры, ребенок получает эстетическое удовольствие и положительные эмоции.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1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6166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45720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начала, хотелось бы рассказать немного истории появления камешков Марблс. Марблс одна из самых популярных детских игр на Западе. Игра в марблс ведет свою историю от времен нашего пещерного предка, когда маленькие неандертальцы играли в свободное время мелкой галькой или шариками из глины. Изделия в виде шариков были обнаружены в различных археологических зонах всего мира. Жизнь людей тесно связана с камнями, камень используется для строительства жилища, а так же олицетворяет в себе магический символ. Камни считаются сильными оберегами.</a:t>
            </a:r>
          </a:p>
          <a:p>
            <a:pPr marL="0" indent="457200"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Современные марблс делаются из силикатного песка, золы и соды, которые расплавляются в печи при 650 градусах. С помощью специальных красителей стеклу придают самые разнообразные расцветки. После выхода из печи расплавленную массу режут на небольшие кусочки, с помощью механических роликов им придается сферическая форма. 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5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272808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457200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работе с детьми я стараюсь прибегать к чему-то особенному, необычному, но в то же время простому. К этому и относятся игры с «Волшебными камешками». Некоторые идеи приходят непосредственно в процессе игры. Но существует огромное количество вариантов игр с их использованием. Я подобрала перечень игр, которые направлены на решение следующих задач, например: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5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7920880" cy="57606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Развитие мелкой моторики, зрительно-двигательной координации. Такие игры, как «Мозаика», «Украсим торт», «Чудесный мешочек»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Развитие навыков ориентировки в микро пространстве (на плоскости). Используем игры: «Цветочная полянка», «Лабиринт»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Развитие сенсорного восприятия. Игры: «Гроздь винограда», «Выложи по образцу», «Лабиринт»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Развитие тактильных ощущений. Игры: «Выложи картинку по теме», «Украсим торт»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Развитие глазодвигательных функций, повышение остроты зрения, фиксации взора. Игры: «Зеркало», «Цифры», «Техник»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Развитие зрительного внимания, памяти, мышления, воображения, речи. Игры: «Какого цвета были рыбки», «Разноцветные полоски»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Формирует умение согласовывать прилагательные и числительные с существительными, игры: «Бродилки», «Выложи по образцу»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Обогащает словарный запас (упражнение в употреблении предлогов, наречий, прилагательных, глаголов), игры: «Цветочная полянка», «Техник» и др.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Развитие связной, фразовой речи, эмоциональной лексики, используем игры: « Какого цвета были рыбки», «Украсим торт»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76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632848" cy="288032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lvl="0" indent="457200">
              <a:buNone/>
            </a:pPr>
            <a:r>
              <a:rPr lang="ru-RU" sz="2800" dirty="0">
                <a:solidFill>
                  <a:srgbClr val="C300E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Упражнения зависят от возраста детей, их развития, заинтересованности в игре. Так же легко подбирать задания по лексическим темам. Для создания игровых ситуаций можно использовать мелкие игрушки, цветные силуэты, шаблоны.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53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603232" cy="1296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Хотелось бы поделиться с вами своим опытом работы, в котором были применены игры с камешками Марблс. Вторая младшая группа  «Неваляшки» д. с. «Снегирек» г. Саяногорск.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068960"/>
            <a:ext cx="7459216" cy="2808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457200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цели и задачи, решаемые в процессе совместной деятельности, соответствующие младшему дошкольному возрасту: закрепление цвета, развитие умения различать цвета, умение находить цвет по образцу и словесным инструкциям, стимулирование поисковой деятельности, развитие мелкой моторики рук.</a:t>
            </a:r>
          </a:p>
          <a:p>
            <a:pPr marL="0" indent="457200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Стоит сказать, что игра с данным материалом должна проводиться под четким контролем взрослого, и предполагает совместную деятельность.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(3)</Template>
  <TotalTime>278</TotalTime>
  <Words>1170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powerpoint-template-24</vt:lpstr>
      <vt:lpstr>Мастер-класс для педагогов дошкольного образования «Волшебные камешки Марблс»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Хотелось бы поделиться с вами своим опытом работы, в котором были применены игры с камешками Марблс. Вторая младшая группа  «Неваляшки» д. с. «Снегирек» г. Саяногорск.</vt:lpstr>
      <vt:lpstr>Презентация PowerPoint</vt:lpstr>
      <vt:lpstr>Презентация PowerPoint</vt:lpstr>
      <vt:lpstr>Презентация PowerPoint</vt:lpstr>
      <vt:lpstr>А теперь, уважаемые педагоги, я предлагаю вам на собственном примере почувствовать «Волшебство камешков Марбелс».</vt:lpstr>
      <vt:lpstr>Презентация PowerPoint</vt:lpstr>
      <vt:lpstr>Презентация PowerPoint</vt:lpstr>
      <vt:lpstr>Презентация PowerPoint</vt:lpstr>
      <vt:lpstr>В завершение своего мастер-класса хочу поблагодарить вас за активное участие. И хотелось бы, узнать вашу оценку. Если вам было интересно, и данная информация будет для вас полезна, то выложите веселый смайл (улыбку), если не очень понравилось, то грустный смайл.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и Кирилл</dc:creator>
  <cp:lastModifiedBy>Наталья и Кирилл</cp:lastModifiedBy>
  <cp:revision>23</cp:revision>
  <dcterms:created xsi:type="dcterms:W3CDTF">2019-10-09T11:45:01Z</dcterms:created>
  <dcterms:modified xsi:type="dcterms:W3CDTF">2019-10-30T07:58:30Z</dcterms:modified>
</cp:coreProperties>
</file>