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7" r:id="rId2"/>
    <p:sldId id="258" r:id="rId3"/>
    <p:sldId id="261" r:id="rId4"/>
    <p:sldId id="263" r:id="rId5"/>
    <p:sldId id="260" r:id="rId6"/>
    <p:sldId id="264" r:id="rId7"/>
    <p:sldId id="270" r:id="rId8"/>
    <p:sldId id="269" r:id="rId9"/>
    <p:sldId id="268" r:id="rId10"/>
    <p:sldId id="267" r:id="rId11"/>
    <p:sldId id="265" r:id="rId12"/>
    <p:sldId id="266" r:id="rId13"/>
    <p:sldId id="274" r:id="rId14"/>
    <p:sldId id="273" r:id="rId15"/>
    <p:sldId id="272" r:id="rId16"/>
    <p:sldId id="271" r:id="rId17"/>
    <p:sldId id="275" r:id="rId18"/>
    <p:sldId id="277" r:id="rId19"/>
    <p:sldId id="279" r:id="rId20"/>
    <p:sldId id="278" r:id="rId21"/>
    <p:sldId id="276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33CCFF"/>
    <a:srgbClr val="0000FF"/>
    <a:srgbClr val="660066"/>
    <a:srgbClr val="3399FF"/>
    <a:srgbClr val="85D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2998" autoAdjust="0"/>
  </p:normalViewPr>
  <p:slideViewPr>
    <p:cSldViewPr>
      <p:cViewPr varScale="1">
        <p:scale>
          <a:sx n="104" d="100"/>
          <a:sy n="104" d="100"/>
        </p:scale>
        <p:origin x="17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4B737-311C-4E9E-8EF9-F0D3C1535E14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2B4B7F-C421-4D89-A93D-7330159FD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7028F0-DC74-4C93-B37E-445ECF5B7720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18.03.2019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A01B12-9A9B-46B3-AB6E-17461D00FC45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18.03.2019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1F08C3-20AD-4DA9-8786-01AE2A19EAED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18.03.2019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61A3FB-FED6-493E-8DBC-7DFF2C114E77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18.03.2019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319996-F928-4662-83A0-669A9FB4C37D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18.03.2019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CE8343-26C6-44C5-959D-99A762E29D97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18.03.2019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410AAD-40A6-4D91-9CC6-949B549E9F1E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18.03.2019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2D83FF-5492-4F65-A749-87FB4BDC2A2F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18.03.2019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BFDEFF-8237-4558-9165-59057A942588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18.03.2019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8F85B8-4BC0-4C46-A57E-77301CF28F04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18.03.2019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284F74-E3A3-454F-8992-52DEDAEC36BA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18.03.2019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-fotki.yandex.ru/get/30086/200418627.15e/0_16ef74_4acbfbc4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923" y="1047750"/>
            <a:ext cx="8483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115616" y="1628800"/>
            <a:ext cx="7742664" cy="4320480"/>
            <a:chOff x="1115616" y="1770168"/>
            <a:chExt cx="7165477" cy="335996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1770168"/>
              <a:ext cx="7165477" cy="24414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99FF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Воспитание семьянина 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99FF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в условиях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99FF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школы-интерната</a:t>
              </a:r>
              <a:endPara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99F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6"/>
              <a:ext cx="5084703" cy="389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0E188-B191-46AC-99B7-5113417AE6A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000100" y="500042"/>
            <a:ext cx="7786742" cy="3100409"/>
          </a:xfrm>
        </p:spPr>
        <p:txBody>
          <a:bodyPr/>
          <a:lstStyle/>
          <a:p>
            <a:pPr algn="l"/>
            <a:r>
              <a:rPr lang="ru-RU" sz="2000" b="1" cap="small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000" b="1" cap="small" dirty="0" smtClean="0">
                <a:latin typeface="Times New Roman" pitchFamily="18" charset="0"/>
                <a:cs typeface="Times New Roman" pitchFamily="18" charset="0"/>
              </a:rPr>
              <a:t>Общие методы семейного воспитания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семья так сильно влияет на процессы и результаты становления личности, то, именно семье должны уделять первостепенное значение общество и государство в организации правильного воспитательного воздействия.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Методы воспитания детей в семье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это пути, с помощью которых осуществляется целенаправленное педагогическое влияние родителей на сознание и поведение детей.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Методы семейного воспитания несут на себе яркий отпечаток личности родителей и неотделимы от них.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Сколько родителей — столько разновидностей методов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Основные методы семейного воспитания: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- убеждение (объяснение, внушение, совет);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- личный пример;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- поощрение (похвала, подарки, интересная для детей    перспектива);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- наказание (лишение удовольствий, отказ от дружбы, телесные наказания).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0100" y="428604"/>
            <a:ext cx="7858180" cy="989034"/>
          </a:xfrm>
        </p:spPr>
        <p:txBody>
          <a:bodyPr/>
          <a:lstStyle/>
          <a:p>
            <a:pPr algn="l" eaLnBrk="1" hangingPunct="1">
              <a:tabLst>
                <a:tab pos="457200" algn="l"/>
              </a:tabLst>
            </a:pPr>
            <a:r>
              <a:rPr lang="ru-RU" sz="2400" b="1" dirty="0" smtClean="0">
                <a:solidFill>
                  <a:srgbClr val="004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Факторы выбора методов семейного воспитания </a:t>
            </a:r>
            <a:br>
              <a:rPr lang="ru-RU" sz="2400" b="1" dirty="0" smtClean="0">
                <a:solidFill>
                  <a:srgbClr val="004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408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детей: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Знание родителями своих детей, их положительных и отрицательных качеств: что читают, чем интересуются, какие поручения выполняют, какие трудности испытывают и т. д.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Личный опыт родителей, их авторитет, характер отношений в семье, стремление воспитывать личным примером также сказывается на выборе методов.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родители отдают предпочтение совместной деятельности , то обычно превалируют практические методы.</a:t>
            </a:r>
            <a:r>
              <a:rPr lang="ru-RU" sz="2200" dirty="0" smtClean="0"/>
              <a:t> 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Педагогическая культура родителей оказывает решающее      влияние на выбор методов, средств, форм воспитания.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Замечено издавна, что в семьях педагогов, образованных     людей дети всегда лучше воспитаны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80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071538" y="1000108"/>
            <a:ext cx="7386662" cy="2600343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Семейное воспитание является важнейшим фактором развития ребенка, формирования нового поколения, развития общества в целом.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58138" cy="774720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Семейная идентичность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это содержание ценностей, устремлений, ожиданий, тревог и проблем адаптации, разделяемое членами семьи или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взаимодополняемое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ими в процессе выполнения семейных ролей.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эмоциональное и когнитивное  «мы» данной семьи.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0100" y="642918"/>
            <a:ext cx="7686700" cy="774720"/>
          </a:xfrm>
        </p:spPr>
        <p:txBody>
          <a:bodyPr/>
          <a:lstStyle/>
          <a:p>
            <a:pPr algn="l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Личностно-деятельностный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подход к воспитанию предполагает то, что учреждение государственного попечения должно снабдить деятельность воспитанника, становление его личности.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Событийный подход.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Его суть в превращении какого-либо планируемого мероприятия в интересное для всех дело, способное оставить незабываемые впечатления.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Средовой подход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объединение воздействий всех общественных воспитательных инструментов в пределах окружающей среды.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28662" y="500042"/>
            <a:ext cx="7758138" cy="917596"/>
          </a:xfrm>
        </p:spPr>
        <p:txBody>
          <a:bodyPr/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Личностная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депривация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это условия среды и факторы воспитания, которые содействуют формированию негативных личностных качеств и образований, влияющих на способность создать и сохранить свою семью.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Социально-культурная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депривация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отсутствие условий и психолого-педагогических средств, направленных на формирование семейных представлений у детей.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Социально-предметная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депривация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или недостаточность условий для формирования социально необходимых представлений о хозяйственно-бытовой стороне жизни в семье.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0100" y="500042"/>
            <a:ext cx="8001056" cy="5072098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Как создать атмосферу своего дома (семьи) в детском доме или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школе-интернате?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Как вырастить из детей хороших отцов и матерей, способных создать свою семью?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Как подготовить их к самостоятельной жизни?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Как научить воспитанников самостоятельно ориентироваться в различных жизненных ситуациях?</a:t>
            </a:r>
            <a:r>
              <a:rPr lang="ru-RU" sz="3400" dirty="0" smtClean="0"/>
              <a:t/>
            </a:r>
            <a:br>
              <a:rPr lang="ru-RU" sz="3400" dirty="0" smtClean="0"/>
            </a:br>
            <a:endParaRPr lang="ru-RU" sz="340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58138" cy="774720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ТЕХНОЛОГИИ РАБОТЫ ПО ПОДГОТОВКЕ ДЕТЕЙ К СЕМЕЙНОЙ  ЖИЗНИ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организационном плане самым важным является создание условий, приближенных к семейным. Если нет возможности передать ребенка в приемную семью,  патронатную,  под  опеку  или  попечительство  родственникам,  детский  дом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семейного  типа,  необходимо  по  возможности  обеспечить  оптимальные  условия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жизнедеятельности: минимальное количество детей, проживающих в одной комнате, постоянный состав воспитателей, разновозрастной состав группы,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совместное проживание братьев и сестер и т.п.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686700" cy="1060472"/>
          </a:xfrm>
        </p:spPr>
        <p:txBody>
          <a:bodyPr/>
          <a:lstStyle/>
          <a:p>
            <a:pPr algn="l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общем виде эти условия можно сформулировать следующим образом: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Реорганизация  жизненного  пространства  детских  домов,  создание  квартир, фермерских малых хозяйств и т.п.; приближение условий проживания детей максимально к семейным условиям. Очень важно предоставить каждому ребенку свое биологическое пространство, дать возможность уединения и общения.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Функциональное размещение комнат и мебели в них должны быть приближены к стандартно  домашнему.  Обязательно  должны  быть  личные  вещи  в  индивидуальном пользовании. Организация жизнедеятельности в таких условиях должна позволит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ребенку уяснить, что находится в индивидуальном пользовании, что в пользовании всех членов семьи; заинтересовать ребенка в бережном отношении к своим и чужим вещам.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Сокращение  числа  детей  в  группах  (семьях)  для  осуществления  дифференцированного подхода в воспитании каждого ребенка; комплектование “семей” из числа детей детского дома (социальная семья), сведение родственников в одну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“семью”.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0100" y="571480"/>
            <a:ext cx="7686700" cy="846158"/>
          </a:xfrm>
        </p:spPr>
        <p:txBody>
          <a:bodyPr/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Организация  жизнедеятельности  по  типу  семей  (можно  с  главой  семьи, семейным советом); самое главное  –  создание семейной атмосферы в доме и погружение в нее ребенка с тем, чтобы хоть в некоторой степени восполнить то, что он не может получить, воспитываясь вне семьи;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Изменение  количества  людей,  участвующих  в  воспитании  детей-сирот, расширение их обязанностей; к  воспитателям, психологам в качестве основного требования следует предъявить наличие собственного позитивного отношения к семье как социальному институту.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Разработка  и  реализация  специальных  программ  по  подготовке  детей, оставленных без попечения родителей, к самостоятельной семейной жизни;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Обеспечение  совместной  деятельности,  в  ходе  которой  формируется  семейное “Мы”, отличающееся от интернатского “Мы”;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Обеспечение выполнения ребятами всех видов работы в семье.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00042"/>
            <a:ext cx="72866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Постановление Правительства РФ 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от 24 мая 2014 г. № 481 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“О деятельности организаций для детей-сирот и детей, оставшихся без попечения родителей, и об устройстве в них детей, оставшихся без попечения родителей”</a:t>
            </a:r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3429000"/>
            <a:ext cx="75724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32. В организациях для детей-сирот создаются благоприятные условия пребывания, приближенные к семейным, способствующие интеллектуальному, эмоциональному, духовному, нравственному и физическому развитию детей.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33. Проживание детей организовывается по принципам семейного воспитания в воспитательных группах, размещаемых в помещениях для проживания, созданных по квартирному типу.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071538" y="357166"/>
            <a:ext cx="7715304" cy="6143668"/>
          </a:xfrm>
        </p:spPr>
        <p:txBody>
          <a:bodyPr/>
          <a:lstStyle/>
          <a:p>
            <a:pPr algn="l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Подготовка  детей-сирот  и  детей,  оставшихся  без  попечения  родителей,  к  самостоятельной семейной жизни: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Формирование образцов семьи в сознании ребенка.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Формирование ролей членов семьи (мама, папа, ребенок).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Формирование образа мужа, жены и их функций в семье.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Проведение системы работы с детьми по формированию представлений о жизни в семье на протяжении всего времени пребывания в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интернатном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учреждении.</a:t>
            </a:r>
          </a:p>
          <a:p>
            <a:pPr algn="l"/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Проведение системы работы с детьми по формированию экономических установок и экономической базы семьи.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Создание позитивного образа будущей самостоятельной семейной жизни у выпускников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интернатных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учреждений.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Создание осознанного отношения к будущим детям и заботе о них.</a:t>
            </a:r>
            <a:r>
              <a:rPr lang="ru-RU" sz="2000" dirty="0" smtClean="0"/>
              <a:t>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Формирование осознанного стремления к освоению умений, навыков, необходимых для жизни в семье</a:t>
            </a:r>
            <a:r>
              <a:rPr lang="ru-RU" sz="2000" dirty="0" smtClean="0"/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Освоение социальных навыков, необходимых для жизни в семьей, обществе.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0100" y="571480"/>
            <a:ext cx="7686700" cy="5143536"/>
          </a:xfrm>
        </p:spPr>
        <p:txBody>
          <a:bodyPr/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 Стремление к овладению способами взаимодействия, предотвращающие конфликты и умение разрешать конфликтные ситуации.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11. Сформировать представления о дальнейшем непрерывном образовании, трудоустройстве, местожительстве, сети социальной поддержки.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12.Формирование  внешнего  вида  ребенка  в  соответствии  с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социокультурными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нормами и требованиями гигиены, эстетики.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13.  Формирование  навыков  самостоятельного  приготовления  пищи  и  ее приема.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14. Знакомство с эстетикой быта и его обустройством.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15. Формирование трудовых навыков самообслуживания.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16.  Формирование  навыков  проведения  свободного  времени,  обоснование необходимости проведения свободного времени определенным образом, его планирование.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17. Формирование навыков взаимодействия с сетью социальных контактов (родственники, друзья, детский дом, трудовой коллектив и т.д.)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18. Формирование ценностей семьи, детей, общества.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00100" y="1000108"/>
            <a:ext cx="7686700" cy="4714908"/>
          </a:xfrm>
        </p:spPr>
        <p:txBody>
          <a:bodyPr/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002060"/>
                </a:solidFill>
                <a:latin typeface="Segoe Script" pitchFamily="34" charset="0"/>
                <a:cs typeface="Times New Roman" pitchFamily="18" charset="0"/>
              </a:rPr>
              <a:t>Из опыта работы…</a:t>
            </a:r>
            <a:r>
              <a:rPr lang="ru-RU" sz="7200" dirty="0" smtClean="0">
                <a:latin typeface="Segoe Script" pitchFamily="34" charset="0"/>
              </a:rPr>
              <a:t/>
            </a:r>
            <a:br>
              <a:rPr lang="ru-RU" sz="7200" dirty="0" smtClean="0">
                <a:latin typeface="Segoe Script" pitchFamily="34" charset="0"/>
              </a:rPr>
            </a:br>
            <a:endParaRPr lang="ru-RU" sz="7200" dirty="0">
              <a:latin typeface="Segoe Script" pitchFamily="34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85728"/>
            <a:ext cx="7458100" cy="5429287"/>
          </a:xfrm>
        </p:spPr>
        <p:txBody>
          <a:bodyPr/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3429000"/>
            <a:ext cx="7715304" cy="2209800"/>
          </a:xfrm>
        </p:spPr>
        <p:txBody>
          <a:bodyPr/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36. Перевод детей из одной воспитательной группы в другую не допускается, за исключением случаев, когда это противоречит интересам ребенка.</a:t>
            </a:r>
          </a:p>
          <a:p>
            <a:pPr algn="l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37. Помещения, в которых размещаются воспитательные группы в организациях для детей-сирот, включают в себя соответствующим образом оборудованные жилые комнаты, санузлы, помещения для отдыха, игр, занятий, приема и (или) приготовления пищи, а также бытовые помещения.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500043"/>
            <a:ext cx="750099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34. Воспитательные группы формируются преимущественно по принципу совместного проживания и пребывания в группе детей разного возраста и состояния здоровья, прежде всего полнородных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неполнородных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братьев и сестер, детей - членов одной семьи или детей, находящихся в родственных отношениях, которые ранее вместе воспитывались в одной семье. Дети разного пола старше 4 лет могут совместно проживать и пребывать в группе в дневное время.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35. Численность детей в воспитательной группе не должна превышать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 человек, а в возрасте до 4 лет - 6 человек.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500043"/>
            <a:ext cx="7643866" cy="3100408"/>
          </a:xfrm>
        </p:spPr>
        <p:txBody>
          <a:bodyPr/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214686"/>
            <a:ext cx="7643866" cy="242411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57166"/>
            <a:ext cx="75724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38. В организации для детей-сирот за воспитательной группой закрепляется ограниченное количество педагогических работников организаций для детей-сирот, постоянно находящихся с воспитательной группой детей, выполняющих также функции воспитателей, индивидуальных кураторов (наставников) детей, в том числе на этапе подготовки к выпуску из организации для детей-сирот и непосредственно перед выпуском. Замещение педагогических работников работниками из других воспитательных групп не допускается, за исключением случаев увольнения работников, их болезни или отпуска.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40. В организации для детей-сирот обеспечивается возможность детям иметь индивидуальное пространство для занятий и отдыха, личные вещи в свободном беспрепятственном доступе, в том числе одежду, игрушки, книги и другие вещи, которые могут храниться в комнате детей или других помещениях, отведенных под проживание группы, а также их сохранность. Приобретение личных вещей для детей осуществляется по возможности с участием детей.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071538" y="714356"/>
            <a:ext cx="75724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41. Организация воспитания детей строится с учетом их индивидуальных особенностей. Режим дня, обеспечивающий рациональное сочетание воспитательной и образовательной деятельности, а также общественно полезного труда и отдыха, составляется с учетом круглосуточного пребывания детей в организации для детей-сирот и учитывает участие детей в проведении массовых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досуговых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мероприятий, включая личное время, предоставление возможности самостоятельного выбора формы проведения досуга с учетом возраста и интересов детей.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42. Организация питания детей осуществляется в соответствии с физиологическими нормами, возрастом и состоянием здоровья детей.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42976" y="428604"/>
            <a:ext cx="7643866" cy="3171847"/>
          </a:xfrm>
        </p:spPr>
        <p:txBody>
          <a:bodyPr/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Семейное воспитание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общее название для процессов воздействия на детей со стороны родителей и других членов семьи с целью достижения желаемых результатов.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Семья для ребенка является одновременно и средой обитания, и воспитательной средой. Влияние семьи особенно в начальный период жизни ребенка наиболее превышает другое воспитательное воздействие. Семья отражает и школу, и средства массовой информации, общественные организации, друзей, влияние литературы и искусства. Это позволило педагогам вывести зависимость: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успешность формирования личности обусловливается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прежде всего,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семьей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Роль семьи в формировании личности определяется зависимостью: какая семья, такой и выросший в ней человек.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142976" y="785794"/>
            <a:ext cx="7315224" cy="2814657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Влияние семьи: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семья осуществляет социализацию личности;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семья обеспечивает преемственность традиций;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важнейшей социальной функцией семьи является воспитание гражданина, патриота, будущего семьянина, законопослушного члена общества;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существенное влияние оказывает семья на выбор профессии.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071538" y="857232"/>
            <a:ext cx="7386662" cy="2743219"/>
          </a:xfrm>
        </p:spPr>
        <p:txBody>
          <a:bodyPr/>
          <a:lstStyle/>
          <a:p>
            <a:r>
              <a:rPr lang="ru-RU" sz="2800" b="1" cap="small" dirty="0" smtClean="0">
                <a:latin typeface="Times New Roman" pitchFamily="18" charset="0"/>
                <a:cs typeface="Times New Roman" pitchFamily="18" charset="0"/>
              </a:rPr>
              <a:t>Содержание семейного воспитания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Содержание воспитания в семье обусловливается генеральной целью демократического общества.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Семья обязана формировать физически и психически здоровую, нравственную, интеллектуально развитую личность, готовую к предстоящей трудовой, общественной, семейной жизни.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071538" y="500042"/>
            <a:ext cx="7786742" cy="3100409"/>
          </a:xfrm>
        </p:spPr>
        <p:txBody>
          <a:bodyPr/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Составные компоненты семейного воспитания: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физическое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— основывается на здоровом образе жизни и включает правильную организацию распорядка дня, занятия спортом, закаливание организма и т. д.;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нравственное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— стержень отношения, формирующих личность. Воспитание непреходящих моральных ценностей — любви, уважения, доброты, порядочности, честности, справедливости, совести, достоинства, долга;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интеллектуальное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— предполагает заинтересованное участие родителей в обогащении детей знаниями, формировании потребностей их приобретения и постоянного обновления;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эстетическое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— призвано развить таланты и дарования детей или просто дать им представление о прекрасном, существующем в жизни;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трудовое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— закладывает основу их будущей праведной жизни. У человека, не приученного трудиться, един путь — поиск «легкой»» жизни.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801</Words>
  <Application>Microsoft Office PowerPoint</Application>
  <PresentationFormat>Экран (4:3)</PresentationFormat>
  <Paragraphs>80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Monotype Corsiva</vt:lpstr>
      <vt:lpstr>Segoe Script</vt:lpstr>
      <vt:lpstr>Times New Roman</vt:lpstr>
      <vt:lpstr>1_Тема Office</vt:lpstr>
      <vt:lpstr>Презентация PowerPoint</vt:lpstr>
      <vt:lpstr>Презентация PowerPoint</vt:lpstr>
      <vt:lpstr> </vt:lpstr>
      <vt:lpstr>   </vt:lpstr>
      <vt:lpstr>Презентация PowerPoint</vt:lpstr>
      <vt:lpstr>II. Семейное воспитание — общее название для процессов воздействия на детей со стороны родителей и других членов семьи с целью достижения желаемых результатов. Семья для ребенка является одновременно и средой обитания, и воспитательной средой. Влияние семьи особенно в начальный период жизни ребенка наиболее превышает другое воспитательное воздействие. Семья отражает и школу, и средства массовой информации, общественные организации, друзей, влияние литературы и искусства. Это позволило педагогам вывести зависимость: успешность формирования личности обусловливается, прежде всего, семьей. Роль семьи в формировании личности определяется зависимостью: какая семья, такой и выросший в ней человек. </vt:lpstr>
      <vt:lpstr>Влияние семьи:  семья осуществляет социализацию личности; семья обеспечивает преемственность традиций; важнейшей социальной функцией семьи является воспитание гражданина, патриота, будущего семьянина, законопослушного члена общества; существенное влияние оказывает семья на выбор профессии. </vt:lpstr>
      <vt:lpstr>Содержание семейного воспитания  Содержание воспитания в семье обусловливается генеральной целью демократического общества.  Семья обязана формировать физически и психически здоровую, нравственную, интеллектуально развитую личность, готовую к предстоящей трудовой, общественной, семейной жизни. </vt:lpstr>
      <vt:lpstr>     Составные компоненты семейного воспитания: физическое — основывается на здоровом образе жизни и включает правильную организацию распорядка дня, занятия спортом, закаливание организма и т. д.; нравственное — стержень отношения, формирующих личность. Воспитание непреходящих моральных ценностей — любви, уважения, доброты, порядочности, честности, справедливости, совести, достоинства, долга; интеллектуальное — предполагает заинтересованное участие родителей в обогащении детей знаниями, формировании потребностей их приобретения и постоянного обновления; эстетическое — призвано развить таланты и дарования детей или просто дать им представление о прекрасном, существующем в жизни; трудовое — закладывает основу их будущей праведной жизни. У человека, не приученного трудиться, един путь — поиск «легкой»» жизни. </vt:lpstr>
      <vt:lpstr>                   Общие методы семейного воспитания Если семья так сильно влияет на процессы и результаты становления личности, то, именно семье должны уделять первостепенное значение общество и государство в организации правильного воспитательного воздействия. Методы воспитания детей в семье — это пути, с помощью которых осуществляется целенаправленное педагогическое влияние родителей на сознание и поведение детей. Методы семейного воспитания несут на себе яркий отпечаток личности родителей и неотделимы от них.         Сколько родителей — столько разновидностей методов.                        Основные методы семейного воспитания:     - убеждение (объяснение, внушение, совет);     - личный пример;     - поощрение (похвала, подарки, интересная для детей    перспектива);     - наказание (лишение удовольствий, отказ от дружбы, телесные наказания). </vt:lpstr>
      <vt:lpstr>Факторы выбора методов семейного воспитания                                             детей:  Знание родителями своих детей, их положительных и отрицательных качеств: что читают, чем интересуются, какие поручения выполняют, какие трудности испытывают и т. д. Личный опыт родителей, их авторитет, характер отношений в семье, стремление воспитывать личным примером также сказывается на выборе методов. Если родители отдают предпочтение совместной деятельности , то обычно превалируют практические методы.    Педагогическая культура родителей оказывает решающее      влияние на выбор методов, средств, форм воспитания.  Замечено издавна, что в семьях педагогов, образованных     людей дети всегда лучше воспитаны.   </vt:lpstr>
      <vt:lpstr>III. Семейное воспитание является важнейшим фактором развития ребенка, формирования нового поколения, развития общества в целом. </vt:lpstr>
      <vt:lpstr>Семейная идентичность – это содержание ценностей, устремлений, ожиданий, тревог и проблем адаптации, разделяемое членами семьи или взаимодополняемое ими в процессе выполнения семейных ролей.  Это эмоциональное и когнитивное  «мы» данной семьи. </vt:lpstr>
      <vt:lpstr>Личностно-деятельностный подход к воспитанию предполагает то, что учреждение государственного попечения должно снабдить деятельность воспитанника, становление его личности. Событийный подход. Его суть в превращении какого-либо планируемого мероприятия в интересное для всех дело, способное оставить незабываемые впечатления. Средовой подход – объединение воздействий всех общественных воспитательных инструментов в пределах окружающей среды. </vt:lpstr>
      <vt:lpstr>Личностная депривация- это условия среды и факторы воспитания, которые содействуют формированию негативных личностных качеств и образований, влияющих на способность создать и сохранить свою семью. Социально-культурная депривация – это отсутствие условий и психолого-педагогических средств, направленных на формирование семейных представлений у детей. Социально-предметная депривация или недостаточность условий для формирования социально необходимых представлений о хозяйственно-бытовой стороне жизни в семье. </vt:lpstr>
      <vt:lpstr> IV. Как создать атмосферу своего дома (семьи) в детском доме или  школе-интернате?  Как вырастить из детей хороших отцов и матерей, способных создать свою семью?   Как подготовить их к самостоятельной жизни? Как научить воспитанников самостоятельно ориентироваться в различных жизненных ситуациях? </vt:lpstr>
      <vt:lpstr>ТЕХНОЛОГИИ РАБОТЫ ПО ПОДГОТОВКЕ ДЕТЕЙ К СЕМЕЙНОЙ  ЖИЗНИ  В организационном плане самым важным является создание условий, приближенных к семейным. Если нет возможности передать ребенка в приемную семью,  патронатную,  под  опеку  или  попечительство  родственникам,  детский  дом  семейного  типа,  необходимо  по  возможности  обеспечить  оптимальные  условия  жизнедеятельности: минимальное количество детей, проживающих в одной комнате, постоянный состав воспитателей, разновозрастной состав группы,   совместное проживание братьев и сестер и т.п. </vt:lpstr>
      <vt:lpstr>В общем виде эти условия можно сформулировать следующим образом:  1. Реорганизация  жизненного  пространства  детских  домов,  создание  квартир, фермерских малых хозяйств и т.п.; приближение условий проживания детей максимально к семейным условиям. Очень важно предоставить каждому ребенку свое биологическое пространство, дать возможность уединения и общения.  Функциональное размещение комнат и мебели в них должны быть приближены к стандартно  домашнему.  Обязательно  должны  быть  личные  вещи  в  индивидуальном пользовании. Организация жизнедеятельности в таких условиях должна позволит  ребенку уяснить, что находится в индивидуальном пользовании, что в пользовании всех членов семьи; заинтересовать ребенка в бережном отношении к своим и чужим вещам. 2. Сокращение  числа  детей  в  группах  (семьях)  для  осуществления  дифференцированного подхода в воспитании каждого ребенка; комплектование “семей” из числа детей детского дома (социальная семья), сведение родственников в одну  “семью”. </vt:lpstr>
      <vt:lpstr>3. Организация  жизнедеятельности  по  типу  семей  (можно  с  главой  семьи, семейным советом); самое главное  –  создание семейной атмосферы в доме и погружение в нее ребенка с тем, чтобы хоть в некоторой степени восполнить то, что он не может получить, воспитываясь вне семьи;  4. Изменение  количества  людей,  участвующих  в  воспитании  детей-сирот, расширение их обязанностей; к  воспитателям, психологам в качестве основного требования следует предъявить наличие собственного позитивного отношения к семье как социальному институту. 5. Разработка  и  реализация  специальных  программ  по  подготовке  детей, оставленных без попечения родителей, к самостоятельной семейной жизни; 6. Обеспечение  совместной  деятельности,  в  ходе  которой  формируется  семейное “Мы”, отличающееся от интернатского “Мы”;  7. Обеспечение выполнения ребятами всех видов работы в семье.    </vt:lpstr>
      <vt:lpstr> </vt:lpstr>
      <vt:lpstr>10. Стремление к овладению способами взаимодействия, предотвращающие конфликты и умение разрешать конфликтные ситуации. 11. Сформировать представления о дальнейшем непрерывном образовании, трудоустройстве, местожительстве, сети социальной поддержки. 12.Формирование  внешнего  вида  ребенка  в  соответствии  с  социокультурными нормами и требованиями гигиены, эстетики. 13.  Формирование  навыков  самостоятельного  приготовления  пищи  и  ее приема. 14. Знакомство с эстетикой быта и его обустройством. 15. Формирование трудовых навыков самообслуживания. 16.  Формирование  навыков  проведения  свободного  времени,  обоснование необходимости проведения свободного времени определенным образом, его планирование. 17. Формирование навыков взаимодействия с сетью социальных контактов (родственники, друзья, детский дом, трудовой коллектив и т.д.) 18. Формирование ценностей семьи, детей, общества. </vt:lpstr>
      <vt:lpstr>V.    Из опыта работы…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Пользователь Windows</cp:lastModifiedBy>
  <cp:revision>46</cp:revision>
  <dcterms:created xsi:type="dcterms:W3CDTF">2014-07-06T18:18:01Z</dcterms:created>
  <dcterms:modified xsi:type="dcterms:W3CDTF">2019-03-18T06:26:08Z</dcterms:modified>
</cp:coreProperties>
</file>