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73" r:id="rId6"/>
    <p:sldId id="274" r:id="rId7"/>
    <p:sldId id="266" r:id="rId8"/>
    <p:sldId id="261" r:id="rId9"/>
    <p:sldId id="262" r:id="rId10"/>
    <p:sldId id="263" r:id="rId11"/>
    <p:sldId id="264" r:id="rId12"/>
    <p:sldId id="275" r:id="rId13"/>
    <p:sldId id="265" r:id="rId14"/>
    <p:sldId id="267" r:id="rId15"/>
    <p:sldId id="268" r:id="rId16"/>
    <p:sldId id="269" r:id="rId17"/>
    <p:sldId id="270" r:id="rId18"/>
    <p:sldId id="271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5AC438-620D-48CF-96DF-3D9B3AAAD315}" type="datetimeFigureOut">
              <a:rPr lang="ru-RU" smtClean="0"/>
              <a:t>30.09.2014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B422B1-5EEF-473F-A856-FFB73494A7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24608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B422B1-5EEF-473F-A856-FFB73494A76D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3886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192F0-422C-4C9B-9744-50717344432E}" type="datetimeFigureOut">
              <a:rPr lang="ru-RU" smtClean="0"/>
              <a:t>30.09.2014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DCEF6-1560-4C80-810C-469722FE8D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192F0-422C-4C9B-9744-50717344432E}" type="datetimeFigureOut">
              <a:rPr lang="ru-RU" smtClean="0"/>
              <a:t>30.09.2014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DCEF6-1560-4C80-810C-469722FE8D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192F0-422C-4C9B-9744-50717344432E}" type="datetimeFigureOut">
              <a:rPr lang="ru-RU" smtClean="0"/>
              <a:t>30.09.2014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DCEF6-1560-4C80-810C-469722FE8D88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192F0-422C-4C9B-9744-50717344432E}" type="datetimeFigureOut">
              <a:rPr lang="ru-RU" smtClean="0"/>
              <a:t>30.09.2014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DCEF6-1560-4C80-810C-469722FE8D88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192F0-422C-4C9B-9744-50717344432E}" type="datetimeFigureOut">
              <a:rPr lang="ru-RU" smtClean="0"/>
              <a:t>30.09.2014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DCEF6-1560-4C80-810C-469722FE8D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192F0-422C-4C9B-9744-50717344432E}" type="datetimeFigureOut">
              <a:rPr lang="ru-RU" smtClean="0"/>
              <a:t>30.09.2014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DCEF6-1560-4C80-810C-469722FE8D8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192F0-422C-4C9B-9744-50717344432E}" type="datetimeFigureOut">
              <a:rPr lang="ru-RU" smtClean="0"/>
              <a:t>30.09.2014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DCEF6-1560-4C80-810C-469722FE8D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192F0-422C-4C9B-9744-50717344432E}" type="datetimeFigureOut">
              <a:rPr lang="ru-RU" smtClean="0"/>
              <a:t>30.09.2014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DCEF6-1560-4C80-810C-469722FE8D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192F0-422C-4C9B-9744-50717344432E}" type="datetimeFigureOut">
              <a:rPr lang="ru-RU" smtClean="0"/>
              <a:t>30.09.2014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DCEF6-1560-4C80-810C-469722FE8D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192F0-422C-4C9B-9744-50717344432E}" type="datetimeFigureOut">
              <a:rPr lang="ru-RU" smtClean="0"/>
              <a:t>30.09.2014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DCEF6-1560-4C80-810C-469722FE8D88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192F0-422C-4C9B-9744-50717344432E}" type="datetimeFigureOut">
              <a:rPr lang="ru-RU" smtClean="0"/>
              <a:t>30.09.2014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DCEF6-1560-4C80-810C-469722FE8D88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F1192F0-422C-4C9B-9744-50717344432E}" type="datetimeFigureOut">
              <a:rPr lang="ru-RU" smtClean="0"/>
              <a:t>30.09.2014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68DCEF6-1560-4C80-810C-469722FE8D88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harmonyvl.ru/pricing/img/forest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/>
              <a:t>Зона смешанных широколиственно – хвойных лесов</a:t>
            </a:r>
            <a:endParaRPr lang="ru-RU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789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http://www.miller-mccune.com/wp-content/uploads/2010/01/mmw_oldgrowth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81204" y="2674938"/>
            <a:ext cx="4989530" cy="345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ХВОЙНЫЙ ЛЕС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1267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http://www.nikblo.ru/P/p6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63688" y="2708920"/>
            <a:ext cx="5256584" cy="345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СМЕШАННЫЙ ЛЕС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7384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252728"/>
          </a:xfrm>
        </p:spPr>
        <p:txBody>
          <a:bodyPr/>
          <a:lstStyle/>
          <a:p>
            <a:endParaRPr lang="ru-RU"/>
          </a:p>
        </p:txBody>
      </p:sp>
      <p:pic>
        <p:nvPicPr>
          <p:cNvPr id="2050" name="Picture 2" descr="C:\Users\6\Pictures\Прир зоны Росс.эта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8809"/>
            <a:ext cx="8784976" cy="6580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3788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 югу от тайги на Восточно – Европейской равнине и на юге  Дальнего Востока находиться зона смешанных   (широколиственно – хвойных ) лесов.</a:t>
            </a:r>
          </a:p>
          <a:p>
            <a:r>
              <a:rPr lang="ru-RU" dirty="0" smtClean="0"/>
              <a:t>Смешанные леса Дальнего Востока называют  муссонные  смешанные леса.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143000"/>
          </a:xfrm>
        </p:spPr>
        <p:txBody>
          <a:bodyPr/>
          <a:lstStyle/>
          <a:p>
            <a:r>
              <a:rPr lang="ru-RU" dirty="0" smtClean="0"/>
              <a:t>Расположение зоны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7430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1. Густая сеть сельских поселений </a:t>
            </a:r>
          </a:p>
          <a:p>
            <a:pPr marL="0" indent="0">
              <a:buNone/>
            </a:pPr>
            <a:r>
              <a:rPr lang="ru-RU" dirty="0" smtClean="0"/>
              <a:t>( небольшая численность населения и мало дворов)</a:t>
            </a:r>
          </a:p>
          <a:p>
            <a:pPr marL="0" indent="0">
              <a:buNone/>
            </a:pPr>
            <a:r>
              <a:rPr lang="ru-RU" dirty="0" smtClean="0"/>
              <a:t>2. Люди занимаются сельским хозяйством: снабжают города мясом, молоком, овощами.</a:t>
            </a:r>
          </a:p>
          <a:p>
            <a:pPr marL="0" indent="0">
              <a:buNone/>
            </a:pPr>
            <a:r>
              <a:rPr lang="ru-RU" dirty="0" smtClean="0"/>
              <a:t>3. Развиты лесные промыслы и лесное хозяйство связанное с обработкой дерева.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97036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Особенности жизни и хозяйственной деятельности людей.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8772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21970966"/>
              </p:ext>
            </p:extLst>
          </p:nvPr>
        </p:nvGraphicFramePr>
        <p:xfrm>
          <a:off x="1187624" y="1628800"/>
          <a:ext cx="7128792" cy="50819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1628"/>
                <a:gridCol w="4687164"/>
              </a:tblGrid>
              <a:tr h="860883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Крона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Хвойно – витаминная мука, лекарственные вещества</a:t>
                      </a:r>
                      <a:endParaRPr lang="ru-RU" sz="2400" dirty="0"/>
                    </a:p>
                  </a:txBody>
                  <a:tcPr/>
                </a:tc>
              </a:tr>
              <a:tr h="860883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Сучья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Щепа для производства картона и древесных плит</a:t>
                      </a:r>
                      <a:endParaRPr lang="ru-RU" sz="2400" dirty="0"/>
                    </a:p>
                  </a:txBody>
                  <a:tcPr/>
                </a:tc>
              </a:tr>
              <a:tr h="124967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Кора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Дубильные вещества, наполнители строительных блоков</a:t>
                      </a:r>
                      <a:endParaRPr lang="ru-RU" sz="2400" dirty="0"/>
                    </a:p>
                  </a:txBody>
                  <a:tcPr/>
                </a:tc>
              </a:tr>
              <a:tr h="124967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Ствол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Пиломатериалы, шпалы, бумага, этиловый спирт, мебель и др</a:t>
                      </a:r>
                      <a:r>
                        <a:rPr lang="ru-RU" sz="2800" dirty="0" smtClean="0"/>
                        <a:t>.</a:t>
                      </a:r>
                      <a:endParaRPr lang="ru-RU" sz="2800" dirty="0"/>
                    </a:p>
                  </a:txBody>
                  <a:tcPr/>
                </a:tc>
              </a:tr>
              <a:tr h="860883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Пень и корни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Канифоль, скипидар, </a:t>
                      </a:r>
                      <a:r>
                        <a:rPr lang="ru-RU" sz="2400" dirty="0" err="1" smtClean="0"/>
                        <a:t>камфора</a:t>
                      </a:r>
                      <a:r>
                        <a:rPr lang="ru-RU" sz="2400" dirty="0" smtClean="0"/>
                        <a:t>.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Таблица использования древесных ресурсов (обработка дерева)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618400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Физ. минутка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7455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1</a:t>
            </a:r>
            <a:r>
              <a:rPr lang="ru-RU" sz="2800" dirty="0" smtClean="0"/>
              <a:t>. Как называлась тема урока?</a:t>
            </a:r>
          </a:p>
          <a:p>
            <a:pPr marL="0" indent="0">
              <a:buNone/>
            </a:pPr>
            <a:r>
              <a:rPr lang="ru-RU" sz="2800" dirty="0" smtClean="0"/>
              <a:t>2. Где расположена зона? ( прочитайте в тетради)</a:t>
            </a:r>
          </a:p>
          <a:p>
            <a:pPr marL="0" indent="0">
              <a:buNone/>
            </a:pPr>
            <a:r>
              <a:rPr lang="ru-RU" sz="2800" dirty="0" smtClean="0"/>
              <a:t>3. Нанесите на контурную карту природные зоны:</a:t>
            </a:r>
          </a:p>
          <a:p>
            <a:pPr marL="0" indent="0">
              <a:buNone/>
            </a:pPr>
            <a:r>
              <a:rPr lang="ru-RU" sz="2800" dirty="0" smtClean="0"/>
              <a:t>А) смешанные леса</a:t>
            </a:r>
          </a:p>
          <a:p>
            <a:pPr marL="0" indent="0">
              <a:buNone/>
            </a:pPr>
            <a:r>
              <a:rPr lang="ru-RU" sz="2800" dirty="0" smtClean="0"/>
              <a:t>Б) широколиственные леса</a:t>
            </a:r>
          </a:p>
          <a:p>
            <a:pPr marL="0" indent="0">
              <a:buNone/>
            </a:pPr>
            <a:r>
              <a:rPr lang="ru-RU" sz="2800" dirty="0" smtClean="0"/>
              <a:t>В) муссонные смешанные леса</a:t>
            </a:r>
          </a:p>
          <a:p>
            <a:pPr marL="0" indent="0">
              <a:buNone/>
            </a:pPr>
            <a:r>
              <a:rPr lang="ru-RU" sz="2800" dirty="0" smtClean="0"/>
              <a:t>4. Назовите особенности жизни и хозяйственной деятельности людей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Закрепление знаний и умений по теме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4474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Выучить расположение зоны смешанных широколиственно – хвойных лесов</a:t>
            </a:r>
          </a:p>
          <a:p>
            <a:r>
              <a:rPr lang="ru-RU" dirty="0" smtClean="0"/>
              <a:t>Показывать по карте атласа с. 25  смешанные, широколиственные леса, муссонные смешанные леса</a:t>
            </a:r>
          </a:p>
          <a:p>
            <a:r>
              <a:rPr lang="ru-RU" dirty="0" smtClean="0"/>
              <a:t>С. 176 – 177 прочитать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</a:t>
            </a:r>
            <a:r>
              <a:rPr lang="ru-RU" sz="3200" dirty="0" smtClean="0"/>
              <a:t>омашнее задание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7332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dirty="0" smtClean="0"/>
          </a:p>
          <a:p>
            <a:r>
              <a:rPr lang="ru-RU" dirty="0" smtClean="0"/>
              <a:t>1. Продолжить знакомство с природными зонами России</a:t>
            </a:r>
          </a:p>
          <a:p>
            <a:r>
              <a:rPr lang="ru-RU" dirty="0" smtClean="0"/>
              <a:t>2. Формировать представления о хозяйственном использовании ресурсов зоны смешанных широколиственно – хвойных лесов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Цель урока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1366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* Проверка </a:t>
            </a:r>
            <a:r>
              <a:rPr lang="ru-RU" dirty="0" smtClean="0"/>
              <a:t>домашнего задания</a:t>
            </a:r>
          </a:p>
          <a:p>
            <a:pPr marL="0" indent="0">
              <a:buNone/>
            </a:pPr>
            <a:r>
              <a:rPr lang="ru-RU" dirty="0" smtClean="0"/>
              <a:t> *  </a:t>
            </a:r>
            <a:r>
              <a:rPr lang="ru-RU" dirty="0" smtClean="0"/>
              <a:t>Знакомство с темой урока</a:t>
            </a:r>
          </a:p>
          <a:p>
            <a:pPr marL="0" indent="0">
              <a:buNone/>
            </a:pPr>
            <a:r>
              <a:rPr lang="ru-RU" dirty="0" smtClean="0"/>
              <a:t> * </a:t>
            </a:r>
            <a:r>
              <a:rPr lang="ru-RU" dirty="0" smtClean="0"/>
              <a:t>Закрепление знаний и умений по теме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План урока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0730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5" y="3068961"/>
            <a:ext cx="7452816" cy="3057202"/>
          </a:xfrm>
        </p:spPr>
        <p:txBody>
          <a:bodyPr>
            <a:normAutofit/>
          </a:bodyPr>
          <a:lstStyle/>
          <a:p>
            <a:r>
              <a:rPr lang="ru-RU" dirty="0" smtClean="0"/>
              <a:t>Какие природные зоны вы уже знаете?</a:t>
            </a:r>
          </a:p>
          <a:p>
            <a:r>
              <a:rPr lang="ru-RU" dirty="0" smtClean="0"/>
              <a:t>Покажите по </a:t>
            </a:r>
            <a:r>
              <a:rPr lang="ru-RU" dirty="0" smtClean="0"/>
              <a:t>карте</a:t>
            </a:r>
            <a:endParaRPr lang="ru-RU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Проверка домашнего задания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2734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6\Pictures\Аркт.пуст, тундр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6133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1844824"/>
            <a:ext cx="61206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tx2"/>
                </a:solidFill>
              </a:rPr>
              <a:t>* Какие леса относятся к хвойным?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tx2"/>
                </a:solidFill>
              </a:rPr>
              <a:t>* Назовите занятия людей тайги.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chemeClr val="tx2"/>
                </a:solidFill>
              </a:rPr>
              <a:t>* Как расселено население в тайге?</a:t>
            </a:r>
            <a:endParaRPr lang="ru-RU" sz="2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2440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pPr marL="0" indent="0" algn="ctr">
              <a:buNone/>
            </a:pPr>
            <a:r>
              <a:rPr lang="ru-RU" i="1" dirty="0" smtClean="0"/>
              <a:t>Зона смешанных широколиственно – хвойных лесов.</a:t>
            </a:r>
            <a:endParaRPr lang="ru-RU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Знакомство с новой темой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8680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http://im8-tub-ru.yandex.net/i?id=42083839-40-72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788" y="404664"/>
            <a:ext cx="2524821" cy="2016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Picture 6" descr="http://bm.img.com.ua/img/prikol/images/large/3/4/66543_6114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024" y="4272829"/>
            <a:ext cx="2334791" cy="2237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http://www.drmahaki.com/wp/wp-content/uploads/2006/03/Lavizan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75" y="4786313"/>
            <a:ext cx="2357438" cy="182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2627784" y="1443841"/>
            <a:ext cx="498031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257300" eaLnBrk="0" hangingPunct="0"/>
            <a:r>
              <a:rPr lang="ru-RU" b="1" i="1" dirty="0" smtClean="0">
                <a:cs typeface="Times New Roman" pitchFamily="18" charset="0"/>
              </a:rPr>
              <a:t>Здравствуй, лес, дремучий лес,</a:t>
            </a:r>
          </a:p>
          <a:p>
            <a:pPr indent="1257300" eaLnBrk="0" hangingPunct="0"/>
            <a:r>
              <a:rPr lang="ru-RU" b="1" i="1" dirty="0" smtClean="0">
                <a:cs typeface="Times New Roman" pitchFamily="18" charset="0"/>
              </a:rPr>
              <a:t> полный сказок и чудес!</a:t>
            </a:r>
            <a:endParaRPr lang="ru-RU" b="1" dirty="0" smtClean="0">
              <a:cs typeface="Times New Roman" pitchFamily="18" charset="0"/>
            </a:endParaRPr>
          </a:p>
          <a:p>
            <a:pPr indent="1257300" eaLnBrk="0" hangingPunct="0"/>
            <a:r>
              <a:rPr lang="ru-RU" b="1" i="1" dirty="0" smtClean="0">
                <a:cs typeface="Times New Roman" pitchFamily="18" charset="0"/>
              </a:rPr>
              <a:t>Ты о чем шумишь </a:t>
            </a:r>
            <a:r>
              <a:rPr lang="ru-RU" b="1" i="1" dirty="0" err="1" smtClean="0">
                <a:cs typeface="Times New Roman" pitchFamily="18" charset="0"/>
              </a:rPr>
              <a:t>листвою</a:t>
            </a:r>
            <a:r>
              <a:rPr lang="ru-RU" b="1" dirty="0" smtClean="0">
                <a:cs typeface="Times New Roman" pitchFamily="18" charset="0"/>
              </a:rPr>
              <a:t> </a:t>
            </a:r>
            <a:r>
              <a:rPr lang="ru-RU" b="1" i="1" dirty="0" smtClean="0">
                <a:cs typeface="Times New Roman" pitchFamily="18" charset="0"/>
              </a:rPr>
              <a:t>ночью </a:t>
            </a:r>
          </a:p>
          <a:p>
            <a:pPr indent="1257300" eaLnBrk="0" hangingPunct="0"/>
            <a:r>
              <a:rPr lang="ru-RU" b="1" i="1" dirty="0" smtClean="0">
                <a:cs typeface="Times New Roman" pitchFamily="18" charset="0"/>
              </a:rPr>
              <a:t>темной, грозовою,</a:t>
            </a:r>
            <a:endParaRPr lang="ru-RU" b="1" dirty="0" smtClean="0">
              <a:cs typeface="Times New Roman" pitchFamily="18" charset="0"/>
            </a:endParaRPr>
          </a:p>
          <a:p>
            <a:pPr indent="1257300" eaLnBrk="0" hangingPunct="0"/>
            <a:r>
              <a:rPr lang="ru-RU" b="1" i="1" dirty="0" smtClean="0">
                <a:cs typeface="Times New Roman" pitchFamily="18" charset="0"/>
              </a:rPr>
              <a:t>что нам шепчешь на заре</a:t>
            </a:r>
            <a:r>
              <a:rPr lang="ru-RU" b="1" dirty="0" smtClean="0">
                <a:cs typeface="Times New Roman" pitchFamily="18" charset="0"/>
              </a:rPr>
              <a:t> </a:t>
            </a:r>
          </a:p>
          <a:p>
            <a:pPr indent="1257300" eaLnBrk="0" hangingPunct="0"/>
            <a:r>
              <a:rPr lang="ru-RU" b="1" i="1" dirty="0" smtClean="0">
                <a:cs typeface="Times New Roman" pitchFamily="18" charset="0"/>
              </a:rPr>
              <a:t>весь в росе, как в серебре?</a:t>
            </a:r>
            <a:endParaRPr lang="ru-RU" b="1" dirty="0" smtClean="0"/>
          </a:p>
          <a:p>
            <a:pPr indent="1257300" eaLnBrk="0" hangingPunct="0"/>
            <a:r>
              <a:rPr lang="ru-RU" b="1" i="1" dirty="0" smtClean="0">
                <a:cs typeface="Times New Roman" pitchFamily="18" charset="0"/>
              </a:rPr>
              <a:t>Кто в глуши твоей таится?</a:t>
            </a:r>
          </a:p>
          <a:p>
            <a:pPr indent="1257300" eaLnBrk="0" hangingPunct="0"/>
            <a:r>
              <a:rPr lang="ru-RU" b="1" i="1" dirty="0" smtClean="0">
                <a:cs typeface="Times New Roman" pitchFamily="18" charset="0"/>
              </a:rPr>
              <a:t>Что за зверь? Какая птица?</a:t>
            </a:r>
            <a:endParaRPr lang="ru-RU" b="1" dirty="0" smtClean="0"/>
          </a:p>
          <a:p>
            <a:pPr indent="1257300" eaLnBrk="0" hangingPunct="0"/>
            <a:r>
              <a:rPr lang="ru-RU" b="1" i="1" dirty="0" smtClean="0">
                <a:cs typeface="Times New Roman" pitchFamily="18" charset="0"/>
              </a:rPr>
              <a:t>Все открой, не утаи!</a:t>
            </a:r>
            <a:r>
              <a:rPr lang="ru-RU" b="1" dirty="0" smtClean="0">
                <a:cs typeface="Times New Roman" pitchFamily="18" charset="0"/>
              </a:rPr>
              <a:t> </a:t>
            </a:r>
          </a:p>
          <a:p>
            <a:pPr indent="1257300" eaLnBrk="0" hangingPunct="0"/>
            <a:r>
              <a:rPr lang="ru-RU" b="1" i="1" dirty="0" smtClean="0">
                <a:cs typeface="Times New Roman" pitchFamily="18" charset="0"/>
              </a:rPr>
              <a:t>ты же видишь, мы свои.</a:t>
            </a:r>
            <a:endParaRPr lang="ru-RU" b="1" dirty="0" smtClean="0"/>
          </a:p>
          <a:p>
            <a:pPr indent="1257300" eaLnBrk="0" hangingPunct="0"/>
            <a:r>
              <a:rPr lang="ru-RU" b="1" i="1" dirty="0" smtClean="0">
                <a:cs typeface="Times New Roman" pitchFamily="18" charset="0"/>
              </a:rPr>
              <a:t>                    </a:t>
            </a:r>
          </a:p>
          <a:p>
            <a:pPr indent="1257300" eaLnBrk="0" hangingPunct="0"/>
            <a:r>
              <a:rPr lang="ru-RU" b="1" i="1" dirty="0" smtClean="0">
                <a:cs typeface="Times New Roman" pitchFamily="18" charset="0"/>
              </a:rPr>
              <a:t>         С. </a:t>
            </a:r>
            <a:r>
              <a:rPr lang="ru-RU" b="1" i="1" dirty="0" err="1" smtClean="0">
                <a:cs typeface="Times New Roman" pitchFamily="18" charset="0"/>
              </a:rPr>
              <a:t>Погореловский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328488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http://i044.radikal.ru/1005/59/1ce92d7f096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484784"/>
            <a:ext cx="7128792" cy="5346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Лиственный лес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7218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402</TotalTime>
  <Words>396</Words>
  <Application>Microsoft Office PowerPoint</Application>
  <PresentationFormat>Экран (4:3)</PresentationFormat>
  <Paragraphs>68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Волна</vt:lpstr>
      <vt:lpstr>Зона смешанных широколиственно – хвойных лесов</vt:lpstr>
      <vt:lpstr>Цель урока </vt:lpstr>
      <vt:lpstr>План урока </vt:lpstr>
      <vt:lpstr>Проверка домашнего задания </vt:lpstr>
      <vt:lpstr>Презентация PowerPoint</vt:lpstr>
      <vt:lpstr>Презентация PowerPoint</vt:lpstr>
      <vt:lpstr>Знакомство с новой темой</vt:lpstr>
      <vt:lpstr>Презентация PowerPoint</vt:lpstr>
      <vt:lpstr>Лиственный лес</vt:lpstr>
      <vt:lpstr>ХВОЙНЫЙ ЛЕС</vt:lpstr>
      <vt:lpstr>СМЕШАННЫЙ ЛЕС</vt:lpstr>
      <vt:lpstr>Презентация PowerPoint</vt:lpstr>
      <vt:lpstr>Расположение зоны</vt:lpstr>
      <vt:lpstr>Особенности жизни и хозяйственной деятельности людей.</vt:lpstr>
      <vt:lpstr>Таблица использования древесных ресурсов (обработка дерева)</vt:lpstr>
      <vt:lpstr>Физ. минутка</vt:lpstr>
      <vt:lpstr>Закрепление знаний и умений по теме</vt:lpstr>
      <vt:lpstr>Домашнее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Зона смешанных широколиственно – хвойных лесов</dc:title>
  <dc:creator>6</dc:creator>
  <cp:lastModifiedBy>6</cp:lastModifiedBy>
  <cp:revision>22</cp:revision>
  <dcterms:created xsi:type="dcterms:W3CDTF">2014-09-24T22:17:13Z</dcterms:created>
  <dcterms:modified xsi:type="dcterms:W3CDTF">2014-09-30T00:46:17Z</dcterms:modified>
</cp:coreProperties>
</file>