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8" r:id="rId4"/>
    <p:sldId id="257" r:id="rId5"/>
    <p:sldId id="273" r:id="rId6"/>
    <p:sldId id="277" r:id="rId7"/>
    <p:sldId id="276" r:id="rId8"/>
    <p:sldId id="274" r:id="rId9"/>
    <p:sldId id="275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880319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№ 1</a:t>
            </a:r>
            <a:br>
              <a:rPr lang="ru-RU" sz="7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25.09.2019г.</a:t>
            </a:r>
            <a:endParaRPr lang="ru-RU" sz="7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2808312"/>
          </a:xfrm>
        </p:spPr>
        <p:txBody>
          <a:bodyPr>
            <a:normAutofit/>
          </a:bodyPr>
          <a:lstStyle/>
          <a:p>
            <a:endParaRPr lang="ru-RU" sz="6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sz="6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Каникулы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 02.11 2019 г. по 10.11.2019 г.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 28.12.2020 г. по 08.01.2020 г.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 21.03.2020 г. по 29.03.2020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Программа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4726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Специальные индивидуальные программы развития обучающихся 2 класса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(Вербельчук Т., Гаджимурадова Л., Ибаев А., Козак С., Кушнир А.,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Ольхин М., Пяткина В.)</a:t>
            </a:r>
          </a:p>
          <a:p>
            <a:pPr algn="ctr"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(приложение к адаптированной общеобразовательной программе образования обучающихся с умственной отсталостью (интеллектуальными нарушениями) (редакция 2019 года)</a:t>
            </a:r>
          </a:p>
          <a:p>
            <a:pPr algn="ctr"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Пальчиковые игры помогут вашему малышу: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Развить внимание и терпение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Стимулировать фантазию, проявление творческих способностей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Научиться управлять своим телом, чувствовать себя уверенно в системе "телесных координат", что предотвратит возможность возникновения неврозов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Ощутить радость взаимопонимания без слов.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073427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I. ВЫПОЛНЕНИЕ ФИГУРОК ИЗ ПАЛЬЦЕВ</a:t>
            </a:r>
          </a:p>
          <a:p>
            <a:pPr fontAlgn="base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Домик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Дом стоит с трубой 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крышей,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балкон гулять 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вышел.</a:t>
            </a:r>
          </a:p>
          <a:p>
            <a:pPr fontAlgn="base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Ладони направлены под углом, кончики пальцев соприкасаются; средний палец правой руки поднят вверх, кончики мизинцев касаются друг друга, выполняя прямую линию (труба, балкон).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Очки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Бабушка очки надела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внучонка разглядела.</a:t>
            </a:r>
          </a:p>
          <a:p>
            <a:pPr fontAlgn="base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Большой палец правой и левой руки вместе с остальными образуют колечко. Колечки поднести к глазам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Рисунок 3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00809"/>
            <a:ext cx="136815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861048"/>
            <a:ext cx="108012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40000" lnSpcReduction="20000"/>
          </a:bodyPr>
          <a:lstStyle/>
          <a:p>
            <a:pPr fontAlgn="base"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Флажок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Я в руке - флажок держу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И ребятам им машу.</a:t>
            </a:r>
          </a:p>
          <a:p>
            <a:pPr fontAlgn="base"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5100" i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Четыре пальца (указательный, средний, безымянный и мизинец) вместе большой опущен вниз. Тыльная сторона ладони к себе.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Лодка</a:t>
            </a:r>
            <a:br>
              <a:rPr lang="ru-RU" sz="5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Лодочка плывет по речке,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Оставляя на воде колечки.</a:t>
            </a:r>
          </a:p>
          <a:p>
            <a:pPr fontAlgn="base"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Обе ладони поставлены на ребро,  большие пальцы прижаты к ладоням (как ковшик)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Пароход</a:t>
            </a:r>
            <a:br>
              <a:rPr lang="ru-RU" sz="5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Пароход плывет по речке,</a:t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И пыхтит он, словно печка</a:t>
            </a:r>
          </a:p>
          <a:p>
            <a:pPr fontAlgn="base"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Обе ладони поставлены на ребро, мизинцы прижаты (как ковшик), а большие пальцы подняты вверх.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80728"/>
            <a:ext cx="1296144" cy="115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5" y="4293096"/>
            <a:ext cx="136815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 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6102" y="2996952"/>
            <a:ext cx="1412001" cy="68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145435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Стул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Ножки, спинка и сиденье —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вам стул на удивленье.</a:t>
            </a:r>
          </a:p>
          <a:p>
            <a:pPr fontAlgn="base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Левая ладонь вертикально вверх. К ее нижней части приставляется кулачок (большим пальцем к себе).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Если ребенок легко выполняет это упражнение, можно менять положение рук попеременно на счет раз.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Грабли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Листья падают в саду,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их граблями смету.</a:t>
            </a:r>
          </a:p>
          <a:p>
            <a:pPr fontAlgn="base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Ладони на себя, пальчики переплетены между собой выпрямлены и тоже направлены на себя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196753"/>
            <a:ext cx="1224136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005064"/>
            <a:ext cx="165618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640960" cy="5688632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Цепочка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Пальчики перебираем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цепочку получаем.</a:t>
            </a:r>
          </a:p>
          <a:p>
            <a:pPr fontAlgn="base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Большой и указательный пальцы левой руки в кольце. Через него</a:t>
            </a:r>
          </a:p>
          <a:p>
            <a:pPr fontAlgn="base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попеременно пропускаются колечки из пальчиков правой руки: большой</a:t>
            </a:r>
          </a:p>
          <a:p>
            <a:pPr fontAlgn="base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указательный, большой средний и т. д. Это упражнение можно</a:t>
            </a:r>
          </a:p>
          <a:p>
            <a:pPr fontAlgn="base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варьировать, меняя положения пальчиков. В этом упражнении участвуют</a:t>
            </a:r>
          </a:p>
          <a:p>
            <a:pPr fontAlgn="base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все пальчики.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Скворечник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Скворец в скворечнике живет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песню звонкую поет.</a:t>
            </a:r>
          </a:p>
          <a:p>
            <a:pPr fontAlgn="base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Ладошки   вертикально поставлены друг к другу, мизинцы прижаты (как</a:t>
            </a:r>
          </a:p>
          <a:p>
            <a:pPr fontAlgn="base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лодочка), а большие пальцы загнуты вовнутрь.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000" b="1" dirty="0" smtClean="0"/>
              <a:t> </a:t>
            </a:r>
            <a:endParaRPr lang="ru-RU" sz="2000" dirty="0"/>
          </a:p>
        </p:txBody>
      </p:sp>
      <p:pic>
        <p:nvPicPr>
          <p:cNvPr id="4" name="Рисунок 3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836712"/>
            <a:ext cx="1224136" cy="136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501008"/>
            <a:ext cx="151216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760640"/>
          </a:xfrm>
        </p:spPr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Шарик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Надуваем быстро шарик.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становится большой.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Вдруг шар лопнул, воздух вышел -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Стал он тонкий и худой.</a:t>
            </a: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Все пальчики обеих рук в «щепотке» и соприкасаются кончиками. В этом положении дуем на них, при этом пальчики принимают форму шара. Воздух «выходит», и пальчики принимают исходное положение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 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Елка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Елка быстро получается,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пальчики сцепляются.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Локотки ты подними,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Пальчики ты разведи.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Ладони от себя, пальчики пропускаются между собой (ладони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под углом друг к другу). Пальчики выставляются вперед. Локотки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    корпусу    не прижимаются.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764704"/>
            <a:ext cx="1944216" cy="1368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5" y="3645024"/>
            <a:ext cx="151216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5760640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Елка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Елка быстро получается,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пальчики сцепляются.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Локотки ты подними,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Пальчики ты разведи.</a:t>
            </a:r>
          </a:p>
          <a:p>
            <a:pPr fontAlgn="base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Ладони от себя, пальчики пропускаются между собой (ладони под углом друг к другу). Пальчики выставляются вперед. Локотки к    корпусу    не прижимаются.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Корзинка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лес корзинку я беру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грибы в нее кладу.</a:t>
            </a:r>
          </a:p>
          <a:p>
            <a:pPr fontAlgn="base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Ладони на себя, пальчики переплетаются,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 локотки разводятся в стороны. Ладони как бы разъезжаются, и между пальцами образуются зазоры. Большие пальчики образуют ручку.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980729"/>
            <a:ext cx="151216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429000"/>
            <a:ext cx="158417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507288" cy="5832648"/>
          </a:xfrm>
        </p:spPr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Кошка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 у кошки ушки на макушке, 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Чтобы лучше слышать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мышь в ее норушке.</a:t>
            </a:r>
          </a:p>
          <a:p>
            <a:pPr fontAlgn="base">
              <a:buNone/>
            </a:pP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Средний и безымянный пальцы упираются в большой. Указательный</a:t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и мизинец подняты вверх.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Мышка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Серенький комок сидит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 бумажкой все шуршит.</a:t>
            </a:r>
          </a:p>
          <a:p>
            <a:pPr fontAlgn="base">
              <a:buNone/>
            </a:pP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Средний и безымянный пальцы</a:t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упираются в большой. Указательный и мизинец</a:t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согнуты в дуги и прижаты к среднему и безымянному пальцам.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836713"/>
            <a:ext cx="11227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01008"/>
            <a:ext cx="108012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ПОВЕСТКА  ДНЯ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Группа продленного дня (директор).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Ознакомление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образовательной программой (классный руководитель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Безопасность: инструктажи (классный руководитель).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Разное: рекомендации, индивидуальные консультации.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26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760640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Зайка и ушки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Ушки длинные у зайки,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 кустов они торчат.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и прыгает и скачет,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Веселит своих зайчат.</a:t>
            </a:r>
          </a:p>
          <a:p>
            <a:pPr fontAlgn="base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Пальчики в кулачок. Выставить вверх указательный</a:t>
            </a:r>
          </a:p>
          <a:p>
            <a:pPr fontAlgn="base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пальцы. Ими шевелить в стороны.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Коза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 козы торчат рога,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Может забодать она.</a:t>
            </a:r>
          </a:p>
          <a:p>
            <a:pPr fontAlgn="base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Внутренняя сторона ладони опущена вниз. Указательный и мизинец выставлены вперед. Средний и безымянный прижаты к ладони и обхвачены большим.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4" name="Рисунок 3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2420888"/>
            <a:ext cx="136815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6048672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endParaRPr lang="ru-RU" b="1" dirty="0" smtClean="0"/>
          </a:p>
          <a:p>
            <a:pPr fontAlgn="base"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Гусь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Гусь стоит и все гогочет,</a:t>
            </a:r>
            <a:br>
              <a:rPr lang="ru-RU" sz="4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Ущипнуть тебя он хочет.</a:t>
            </a:r>
          </a:p>
          <a:p>
            <a:pPr fontAlgn="base">
              <a:buNone/>
            </a:pP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Предплечье вертикально. Ладонь под прямым углом.</a:t>
            </a:r>
          </a:p>
          <a:p>
            <a:pPr fontAlgn="base">
              <a:buNone/>
            </a:pP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Указательный палец опирается на большой. Все пальцы</a:t>
            </a:r>
          </a:p>
          <a:p>
            <a:pPr fontAlgn="base">
              <a:buNone/>
            </a:pP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прижаты друг к другу.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>
              <a:buNone/>
            </a:pP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Петушок</a:t>
            </a:r>
            <a:br>
              <a:rPr lang="ru-RU" sz="4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Петушок стоит весь яркий,</a:t>
            </a:r>
            <a:br>
              <a:rPr lang="ru-RU" sz="4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Гребешок он чистит лапкой.</a:t>
            </a:r>
          </a:p>
          <a:p>
            <a:pPr fontAlgn="base">
              <a:buNone/>
            </a:pP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Ладонь вверх указательный палец опирается на большой. Остальные пальцы растопырены в стороны и подняты вверх.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>
              <a:buNone/>
            </a:pP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1124744"/>
            <a:ext cx="129614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544616"/>
          </a:xfrm>
        </p:spPr>
        <p:txBody>
          <a:bodyPr/>
          <a:lstStyle/>
          <a:p>
            <a:pPr fontAlgn="base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Курочка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Курочка прыг на крыльцо: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снесла тебе яйцо.</a:t>
            </a:r>
          </a:p>
          <a:p>
            <a:pPr fontAlgn="base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Ладонь располагается горизонтально. Большой и указательный пальцы образуют глаз. Следующие пальцы накладываются друг на друга в полусогнутом положении.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980728"/>
            <a:ext cx="1368152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руководитель: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Бакирова Венера Рамильевна.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Образование: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высшее. </a:t>
            </a:r>
          </a:p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Московский государственный открытый педагогический университет.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Квалификация: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«психолог-дефектолог диагностических и коррекционно-образовательных учреждений»  </a:t>
            </a:r>
            <a:r>
              <a:rPr lang="ru-RU" sz="3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специальности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«Специальная психология». 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Общий стаж работы: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30 лет, </a:t>
            </a:r>
            <a:r>
              <a:rPr lang="ru-RU" sz="3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педагогический:</a:t>
            </a:r>
            <a:r>
              <a:rPr lang="ru-RU" sz="3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23 года.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lvl="0"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классе  </a:t>
            </a: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человек. Мальчиков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Абдулалиев Эльвин, Брюхачев Михаил,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Вербельчук Тимофей, Ибаев Амин, Козак Семён, Ольхин Максим),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девочек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(Гаджимурадова Валида, Кушнир Аурика, Пяткина Виктория), 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обучающихся индивидуально на дому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2,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(Поспелов Андрей,  Гафаров Агиль).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Варианты образовательной программы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Вариант 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Абдулалиев Э.,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Брюхачев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Вариант 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(Вербельчук Т., Гаджимурадова Л., Ибаев А., Козак С., Кушнир А.,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Ольхин М., Пяткина В.)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С содержанием учебной программы можно ознакомиться на школьном сайте.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17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программы по предмету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«Русский язык» Вариант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Предложение и слово</a:t>
            </a:r>
            <a:r>
              <a:rPr lang="ru-RU" b="1" dirty="0" smtClean="0"/>
              <a:t>.</a:t>
            </a:r>
          </a:p>
          <a:p>
            <a:r>
              <a:rPr lang="ru-RU" b="1" dirty="0"/>
              <a:t>Гласные и согласные</a:t>
            </a:r>
            <a:r>
              <a:rPr lang="ru-RU" b="1" dirty="0" smtClean="0"/>
              <a:t>.</a:t>
            </a:r>
          </a:p>
          <a:p>
            <a:r>
              <a:rPr lang="ru-RU" b="1" dirty="0"/>
              <a:t>Слог</a:t>
            </a:r>
            <a:r>
              <a:rPr lang="ru-RU" b="1" dirty="0" smtClean="0"/>
              <a:t>.</a:t>
            </a:r>
          </a:p>
          <a:p>
            <a:r>
              <a:rPr lang="ru-RU" b="1" dirty="0"/>
              <a:t>Парные звонкие и глухие согласные</a:t>
            </a:r>
            <a:r>
              <a:rPr lang="ru-RU" b="1" dirty="0" smtClean="0"/>
              <a:t>.</a:t>
            </a:r>
          </a:p>
          <a:p>
            <a:r>
              <a:rPr lang="ru-RU" b="1" dirty="0"/>
              <a:t>Шипящие и свистящие согласные</a:t>
            </a:r>
            <a:r>
              <a:rPr lang="ru-RU" b="1" dirty="0" smtClean="0"/>
              <a:t>.</a:t>
            </a:r>
          </a:p>
          <a:p>
            <a:r>
              <a:rPr lang="ru-RU" b="1" dirty="0"/>
              <a:t>Гласные буквы Е, Ё, Ю, Я, в начале слова или слога</a:t>
            </a:r>
            <a:r>
              <a:rPr lang="ru-RU" b="1" dirty="0" smtClean="0"/>
              <a:t>.</a:t>
            </a:r>
          </a:p>
          <a:p>
            <a:r>
              <a:rPr lang="ru-RU" b="1" dirty="0"/>
              <a:t>Твердые и мягкие согласные</a:t>
            </a:r>
            <a:r>
              <a:rPr lang="ru-RU" b="1" dirty="0" smtClean="0"/>
              <a:t>.</a:t>
            </a:r>
          </a:p>
          <a:p>
            <a:r>
              <a:rPr lang="ru-RU" b="1" dirty="0"/>
              <a:t>Названия предметов.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147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Ожидаемый результат по предмету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«Русский язык» Вариант 1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(на конец года)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различать звуки на слух и в собственном произношении, знать буквы;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отвечать на вопросы по содержанию прочитанного и по иллюстрациям к тексту;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-писать строчные и прописные буквы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86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программы по предмету «Человек» (Вариант 2)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Представления о себе - 12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часов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Раздел 2. Гигиена тела – 15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часов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Раздел 3. Туалет – 21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Раздел 5. Приём пищи – 10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часов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Раздел 6. Семья – 12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0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Ожидаемый результат по предмету «Человек». Вариант 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4853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Овладение социально-бытовыми навыками,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используемыми в повседневной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жизни ( прием пищи, обращение с одеждой и обувью, туалет, гигиена тела, представление о себе).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54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465</Words>
  <Application>Microsoft Office PowerPoint</Application>
  <PresentationFormat>Экран (4:3)</PresentationFormat>
  <Paragraphs>136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Родительское собрание № 1 25.09.2019г.</vt:lpstr>
      <vt:lpstr>ПОВЕСТКА  ДНЯ</vt:lpstr>
      <vt:lpstr>Классный руководитель: Бакирова Венера Рамильевна.</vt:lpstr>
      <vt:lpstr>Состав класса</vt:lpstr>
      <vt:lpstr>Варианты образовательной программы</vt:lpstr>
      <vt:lpstr>Содержание программы по предмету «Русский язык» Вариант 1</vt:lpstr>
      <vt:lpstr>Ожидаемый результат по предмету «Русский язык» Вариант 1  (на конец года)</vt:lpstr>
      <vt:lpstr>Содержание программы по предмету «Человек» (Вариант 2)</vt:lpstr>
      <vt:lpstr>Ожидаемый результат по предмету «Человек». Вариант 2</vt:lpstr>
      <vt:lpstr>Каникулы</vt:lpstr>
      <vt:lpstr>Программа</vt:lpstr>
      <vt:lpstr>Рекомендации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Венера</dc:creator>
  <cp:lastModifiedBy>Ученик 9</cp:lastModifiedBy>
  <cp:revision>46</cp:revision>
  <dcterms:created xsi:type="dcterms:W3CDTF">2019-09-23T12:18:16Z</dcterms:created>
  <dcterms:modified xsi:type="dcterms:W3CDTF">2019-09-25T12:38:57Z</dcterms:modified>
</cp:coreProperties>
</file>