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59" r:id="rId9"/>
    <p:sldId id="277" r:id="rId10"/>
    <p:sldId id="278" r:id="rId11"/>
    <p:sldId id="279" r:id="rId12"/>
    <p:sldId id="260" r:id="rId13"/>
    <p:sldId id="261" r:id="rId14"/>
    <p:sldId id="26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54___03\зимние явления\тит.лист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6192687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latin typeface="Monotype Corsiva" pitchFamily="66" charset="0"/>
              </a:rPr>
              <a:t/>
            </a:r>
            <a:br>
              <a:rPr lang="ru-RU" sz="2000" b="1" dirty="0" smtClean="0">
                <a:latin typeface="Monotype Corsiva" pitchFamily="66" charset="0"/>
              </a:rPr>
            </a:br>
            <a:r>
              <a:rPr lang="ru-RU" sz="2000" b="1" dirty="0" smtClean="0">
                <a:latin typeface="Monotype Corsiva" pitchFamily="66" charset="0"/>
              </a:rPr>
              <a:t/>
            </a:r>
            <a:br>
              <a:rPr lang="ru-RU" sz="2000" b="1" dirty="0" smtClean="0">
                <a:latin typeface="Monotype Corsiva" pitchFamily="66" charset="0"/>
              </a:rPr>
            </a:br>
            <a:r>
              <a:rPr lang="ru-RU" sz="2000" b="1" dirty="0" smtClean="0">
                <a:latin typeface="Monotype Corsiva" pitchFamily="66" charset="0"/>
              </a:rPr>
              <a:t/>
            </a:r>
            <a:br>
              <a:rPr lang="ru-RU" sz="2000" b="1" dirty="0" smtClean="0">
                <a:latin typeface="Monotype Corsiva" pitchFamily="66" charset="0"/>
              </a:rPr>
            </a:br>
            <a:r>
              <a:rPr lang="ru-RU" sz="2000" b="1" dirty="0" smtClean="0">
                <a:latin typeface="Monotype Corsiva" pitchFamily="66" charset="0"/>
              </a:rPr>
              <a:t/>
            </a:r>
            <a:br>
              <a:rPr lang="ru-RU" sz="2000" b="1" dirty="0" smtClean="0">
                <a:latin typeface="Monotype Corsiva" pitchFamily="66" charset="0"/>
              </a:rPr>
            </a:br>
            <a:r>
              <a:rPr lang="ru-RU" sz="2000" b="1" dirty="0" smtClean="0">
                <a:latin typeface="Monotype Corsiva" pitchFamily="66" charset="0"/>
              </a:rPr>
              <a:t/>
            </a:r>
            <a:br>
              <a:rPr lang="ru-RU" sz="2000" b="1" dirty="0" smtClean="0">
                <a:latin typeface="Monotype Corsiva" pitchFamily="66" charset="0"/>
              </a:rPr>
            </a:br>
            <a:r>
              <a:rPr lang="ru-RU" sz="2000" b="1" dirty="0" smtClean="0">
                <a:latin typeface="Monotype Corsiva" pitchFamily="66" charset="0"/>
              </a:rPr>
              <a:t/>
            </a:r>
            <a:br>
              <a:rPr lang="ru-RU" sz="2000" b="1" dirty="0" smtClean="0">
                <a:latin typeface="Monotype Corsiva" pitchFamily="66" charset="0"/>
              </a:rPr>
            </a:br>
            <a:r>
              <a:rPr lang="ru-RU" sz="2000" b="1" dirty="0" smtClean="0">
                <a:latin typeface="Monotype Corsiva" pitchFamily="66" charset="0"/>
              </a:rPr>
              <a:t/>
            </a:r>
            <a:br>
              <a:rPr lang="ru-RU" sz="2000" b="1" dirty="0" smtClean="0">
                <a:latin typeface="Monotype Corsiva" pitchFamily="66" charset="0"/>
              </a:rPr>
            </a:br>
            <a:r>
              <a:rPr lang="ru-RU" sz="2000" b="1" dirty="0" smtClean="0">
                <a:latin typeface="Monotype Corsiva" pitchFamily="66" charset="0"/>
              </a:rPr>
              <a:t/>
            </a:r>
            <a:br>
              <a:rPr lang="ru-RU" sz="2000" b="1" dirty="0" smtClean="0">
                <a:latin typeface="Monotype Corsiva" pitchFamily="66" charset="0"/>
              </a:rPr>
            </a:br>
            <a:r>
              <a:rPr lang="ru-RU" sz="2000" b="1" dirty="0" smtClean="0">
                <a:latin typeface="Monotype Corsiva" pitchFamily="66" charset="0"/>
              </a:rPr>
              <a:t/>
            </a:r>
            <a:br>
              <a:rPr lang="ru-RU" sz="2000" b="1" dirty="0" smtClean="0">
                <a:latin typeface="Monotype Corsiva" pitchFamily="66" charset="0"/>
              </a:rPr>
            </a:br>
            <a:r>
              <a:rPr lang="ru-RU" sz="2000" b="1" dirty="0" smtClean="0">
                <a:latin typeface="Monotype Corsiva" pitchFamily="66" charset="0"/>
              </a:rPr>
              <a:t/>
            </a:r>
            <a:br>
              <a:rPr lang="ru-RU" sz="2000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  </a:t>
            </a:r>
            <a:r>
              <a:rPr lang="ru-RU" sz="2200" b="1" dirty="0" smtClean="0">
                <a:latin typeface="Monotype Corsiva" pitchFamily="66" charset="0"/>
              </a:rPr>
              <a:t/>
            </a:r>
            <a:br>
              <a:rPr lang="ru-RU" sz="2200" b="1" dirty="0" smtClean="0">
                <a:latin typeface="Monotype Corsiva" pitchFamily="66" charset="0"/>
              </a:rPr>
            </a:b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980728"/>
            <a:ext cx="7128792" cy="2688704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b="1" spc="200" dirty="0" smtClean="0">
                <a:solidFill>
                  <a:schemeClr val="tx1"/>
                </a:solidFill>
                <a:latin typeface="Monotype Corsiva" pitchFamily="66" charset="0"/>
              </a:rPr>
              <a:t>Зимние явления природы</a:t>
            </a:r>
            <a:endParaRPr lang="ru-RU" b="1" spc="2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метель,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вьюга, пурга!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C:\Users\Венера\Desktop\img17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Венера\Desktop\27.11.19 Открытый урок Зимушка-зима\207-6-kartinki-po-bzhd-dlya-dete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332656"/>
            <a:ext cx="8640960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154___03\зимние явления\метел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4664"/>
            <a:ext cx="9144000" cy="6090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699792" y="1556792"/>
            <a:ext cx="995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МЕТЕЛЬ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154___03\зимние явления\вьюга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0313" y="0"/>
            <a:ext cx="5603687" cy="3429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6147" name="Picture 3" descr="C:\Users\Пользователь\Desktop\154___03\зимние явления\вьюга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12776"/>
            <a:ext cx="4608512" cy="316835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6148" name="Picture 4" descr="C:\Users\Пользователь\Desktop\154___03\зимние явления\вьюга (4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7788" y="3356993"/>
            <a:ext cx="4879360" cy="350100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3528" y="476672"/>
            <a:ext cx="87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ВЬЮГА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Пользователь\Desktop\154___03\зимние явления\гололед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1880" y="3150340"/>
            <a:ext cx="5424686" cy="347868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9218" name="Picture 2" descr="C:\Users\Пользователь\Desktop\154___03\зимние явления\гололедиц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580112" cy="4185084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154___03\зимние явления\зимние месяц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8496944" cy="626469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154___03\зимние явления\зимний лес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0"/>
            <a:ext cx="8572501" cy="6858000"/>
          </a:xfrm>
          <a:prstGeom prst="rect">
            <a:avLst/>
          </a:prstGeom>
          <a:noFill/>
          <a:ln>
            <a:solidFill>
              <a:srgbClr val="1C1C1C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0"/>
            <a:ext cx="8640960" cy="6858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Венера\Desktop\825f9cd5f0390bc77c1fed3c94885c8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260648"/>
            <a:ext cx="8496943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Венера\Desktop\_________________562a2c64650e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7704" y="188640"/>
            <a:ext cx="6840760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Венера\Desktop\s1200-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Венера\Downloads\018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268760"/>
            <a:ext cx="8640960" cy="5328592"/>
          </a:xfrm>
          <a:prstGeom prst="rect">
            <a:avLst/>
          </a:prstGeom>
          <a:noFill/>
        </p:spPr>
      </p:pic>
      <p:pic>
        <p:nvPicPr>
          <p:cNvPr id="5" name="Picture 2" descr="C:\Users\Венера\Downloads\018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548680"/>
            <a:ext cx="8712968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Снежинки</a:t>
            </a:r>
            <a:endParaRPr lang="ru-RU" dirty="0"/>
          </a:p>
        </p:txBody>
      </p:sp>
      <p:pic>
        <p:nvPicPr>
          <p:cNvPr id="30722" name="Picture 2" descr="C:\Users\Венера\Downloads\img17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260648"/>
            <a:ext cx="8568952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154___03\зимние явления\снегопад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48680"/>
            <a:ext cx="9144000" cy="5715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1835696" y="1196752"/>
            <a:ext cx="2088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СНЕГОПАД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ользователь\Desktop\154___03\зимние явления\ин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4763733" cy="357301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2291" name="Picture 3" descr="C:\Users\Пользователь\Desktop\154___03\зимние явления\иней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9142" y="188640"/>
            <a:ext cx="4994858" cy="3629597"/>
          </a:xfrm>
          <a:prstGeom prst="rect">
            <a:avLst/>
          </a:prstGeom>
          <a:noFill/>
          <a:ln w="38100">
            <a:solidFill>
              <a:schemeClr val="accent4">
                <a:lumMod val="50000"/>
              </a:schemeClr>
            </a:solidFill>
          </a:ln>
        </p:spPr>
      </p:pic>
      <p:pic>
        <p:nvPicPr>
          <p:cNvPr id="12292" name="Picture 4" descr="C:\Users\Пользователь\Desktop\154___03\зимние явления\иней (4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ln w="28575">
            <a:solidFill>
              <a:schemeClr val="bg2">
                <a:lumMod val="10000"/>
              </a:schemeClr>
            </a:solidFill>
          </a:ln>
        </p:spPr>
      </p:pic>
      <p:pic>
        <p:nvPicPr>
          <p:cNvPr id="5" name="Picture 3" descr="C:\Users\Пользователь\Desktop\154___03\зимние явления\иней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9142" y="0"/>
            <a:ext cx="4994858" cy="3428999"/>
          </a:xfrm>
          <a:prstGeom prst="rect">
            <a:avLst/>
          </a:prstGeom>
          <a:noFill/>
          <a:ln w="38100"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14</Words>
  <Application>Microsoft Office PowerPoint</Application>
  <PresentationFormat>Экран (4:3)</PresentationFormat>
  <Paragraphs>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         </vt:lpstr>
      <vt:lpstr>Слайд 2</vt:lpstr>
      <vt:lpstr>Слайд 3</vt:lpstr>
      <vt:lpstr>Слайд 4</vt:lpstr>
      <vt:lpstr>Слайд 5</vt:lpstr>
      <vt:lpstr>Снег</vt:lpstr>
      <vt:lpstr>Снежинки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 «Детский сад общеразвивающего вида №26 «Василек»</dc:title>
  <dc:creator>Пользователь</dc:creator>
  <cp:lastModifiedBy>Венера</cp:lastModifiedBy>
  <cp:revision>29</cp:revision>
  <dcterms:created xsi:type="dcterms:W3CDTF">2015-12-03T16:30:30Z</dcterms:created>
  <dcterms:modified xsi:type="dcterms:W3CDTF">2019-11-30T14:04:38Z</dcterms:modified>
</cp:coreProperties>
</file>