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76" r:id="rId5"/>
    <p:sldId id="259" r:id="rId6"/>
    <p:sldId id="260" r:id="rId7"/>
    <p:sldId id="261" r:id="rId8"/>
    <p:sldId id="287" r:id="rId9"/>
    <p:sldId id="288" r:id="rId10"/>
    <p:sldId id="289" r:id="rId11"/>
    <p:sldId id="290" r:id="rId12"/>
    <p:sldId id="291" r:id="rId13"/>
    <p:sldId id="292" r:id="rId14"/>
    <p:sldId id="296" r:id="rId15"/>
    <p:sldId id="295" r:id="rId16"/>
    <p:sldId id="293" r:id="rId17"/>
    <p:sldId id="263" r:id="rId18"/>
    <p:sldId id="264" r:id="rId19"/>
    <p:sldId id="265" r:id="rId20"/>
    <p:sldId id="266" r:id="rId21"/>
    <p:sldId id="267" r:id="rId22"/>
    <p:sldId id="268" r:id="rId23"/>
    <p:sldId id="286" r:id="rId24"/>
    <p:sldId id="269" r:id="rId25"/>
    <p:sldId id="280" r:id="rId26"/>
    <p:sldId id="270" r:id="rId27"/>
    <p:sldId id="281" r:id="rId28"/>
    <p:sldId id="271" r:id="rId29"/>
    <p:sldId id="282" r:id="rId30"/>
    <p:sldId id="272" r:id="rId31"/>
    <p:sldId id="283" r:id="rId32"/>
    <p:sldId id="284" r:id="rId33"/>
    <p:sldId id="285" r:id="rId34"/>
    <p:sldId id="273" r:id="rId35"/>
    <p:sldId id="274" r:id="rId36"/>
    <p:sldId id="275" r:id="rId37"/>
    <p:sldId id="277" r:id="rId38"/>
    <p:sldId id="278" r:id="rId3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9" autoAdjust="0"/>
    <p:restoredTop sz="94660"/>
  </p:normalViewPr>
  <p:slideViewPr>
    <p:cSldViewPr snapToGrid="0">
      <p:cViewPr varScale="1">
        <p:scale>
          <a:sx n="76" d="100"/>
          <a:sy n="76" d="100"/>
        </p:scale>
        <p:origin x="-64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9905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033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8774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405006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8639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139255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8767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5474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6720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2335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9815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2590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218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2092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5599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1146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3615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A141CFA-9FAB-4E33-AF15-93927254841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12F832B-8DE4-4A45-8913-0615F54D5C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91772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4212" y="640080"/>
            <a:ext cx="1096524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2176272"/>
            <a:ext cx="10654348" cy="4462272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8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en-US" sz="8000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8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of February</a:t>
            </a:r>
            <a:endParaRPr lang="ru-RU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5012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62737" y="425702"/>
            <a:ext cx="10012868" cy="5938521"/>
          </a:xfrm>
        </p:spPr>
      </p:pic>
    </p:spTree>
    <p:extLst>
      <p:ext uri="{BB962C8B-B14F-4D97-AF65-F5344CB8AC3E}">
        <p14:creationId xmlns:p14="http://schemas.microsoft.com/office/powerpoint/2010/main" xmlns="" val="324972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4752" y="307485"/>
            <a:ext cx="9387930" cy="5928723"/>
          </a:xfrm>
        </p:spPr>
      </p:pic>
    </p:spTree>
    <p:extLst>
      <p:ext uri="{BB962C8B-B14F-4D97-AF65-F5344CB8AC3E}">
        <p14:creationId xmlns:p14="http://schemas.microsoft.com/office/powerpoint/2010/main" xmlns="" val="415437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1600" y="224518"/>
            <a:ext cx="9664445" cy="6212858"/>
          </a:xfrm>
        </p:spPr>
      </p:pic>
    </p:spTree>
    <p:extLst>
      <p:ext uri="{BB962C8B-B14F-4D97-AF65-F5344CB8AC3E}">
        <p14:creationId xmlns:p14="http://schemas.microsoft.com/office/powerpoint/2010/main" xmlns="" val="91474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5840" y="203208"/>
            <a:ext cx="10241279" cy="6400800"/>
          </a:xfrm>
        </p:spPr>
      </p:pic>
    </p:spTree>
    <p:extLst>
      <p:ext uri="{BB962C8B-B14F-4D97-AF65-F5344CB8AC3E}">
        <p14:creationId xmlns:p14="http://schemas.microsoft.com/office/powerpoint/2010/main" xmlns="" val="281700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6464" y="285675"/>
            <a:ext cx="9483922" cy="6316293"/>
          </a:xfrm>
        </p:spPr>
      </p:pic>
    </p:spTree>
    <p:extLst>
      <p:ext uri="{BB962C8B-B14F-4D97-AF65-F5344CB8AC3E}">
        <p14:creationId xmlns:p14="http://schemas.microsoft.com/office/powerpoint/2010/main" xmlns="" val="2551611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070" y="173735"/>
            <a:ext cx="10080345" cy="6300217"/>
          </a:xfrm>
        </p:spPr>
      </p:pic>
    </p:spTree>
    <p:extLst>
      <p:ext uri="{BB962C8B-B14F-4D97-AF65-F5344CB8AC3E}">
        <p14:creationId xmlns:p14="http://schemas.microsoft.com/office/powerpoint/2010/main" xmlns="" val="831683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7284" y="187959"/>
            <a:ext cx="9859335" cy="5806440"/>
          </a:xfrm>
        </p:spPr>
      </p:pic>
    </p:spTree>
    <p:extLst>
      <p:ext uri="{BB962C8B-B14F-4D97-AF65-F5344CB8AC3E}">
        <p14:creationId xmlns:p14="http://schemas.microsoft.com/office/powerpoint/2010/main" xmlns="" val="1539575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434892" cy="46725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-What season is it?</a:t>
            </a:r>
          </a:p>
          <a:p>
            <a:pPr marL="0" indent="0" algn="ctr">
              <a:buNone/>
            </a:pPr>
            <a:r>
              <a:rPr lang="en-US" sz="8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-It is…</a:t>
            </a:r>
            <a:endParaRPr lang="ru-RU" sz="8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721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690924" cy="5477256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07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en-US" sz="4800" u="sng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Text 1</a:t>
            </a:r>
          </a:p>
          <a:p>
            <a:pPr marL="0" lvl="0" indent="0" algn="just">
              <a:lnSpc>
                <a:spcPct val="107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ru-RU" sz="48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ru-RU" sz="4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cold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frosty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windy</a:t>
            </a:r>
            <a:r>
              <a:rPr lang="en-US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4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8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ru-RU" sz="48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ut</a:t>
            </a:r>
            <a:r>
              <a:rPr lang="ru-RU" sz="4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children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like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season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because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they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can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ski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skate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play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snowballs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build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snowman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4228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654348" cy="5751576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07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en-US" sz="4800" u="sng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Text 2</a:t>
            </a:r>
          </a:p>
          <a:p>
            <a:pPr marL="0" lvl="0" indent="0" algn="just">
              <a:lnSpc>
                <a:spcPct val="107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ru-RU" sz="48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ru-RU" sz="4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sunny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warm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beautiful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season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can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see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lot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flowers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They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are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red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yellow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white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blue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can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swim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dive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go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walk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0422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779008"/>
            <a:ext cx="8534400" cy="21539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8801" y="151210"/>
            <a:ext cx="8527858" cy="6395894"/>
          </a:xfrm>
        </p:spPr>
      </p:pic>
    </p:spTree>
    <p:extLst>
      <p:ext uri="{BB962C8B-B14F-4D97-AF65-F5344CB8AC3E}">
        <p14:creationId xmlns:p14="http://schemas.microsoft.com/office/powerpoint/2010/main" xmlns="" val="56498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347472"/>
            <a:ext cx="10745788" cy="60533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Text 3</a:t>
            </a:r>
          </a:p>
          <a:p>
            <a:pPr marL="0" lvl="0" indent="0" algn="just">
              <a:lnSpc>
                <a:spcPct val="107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season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not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warm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rainy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cloudy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trees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are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bright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leaves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are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green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yellow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orange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red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brown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384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0"/>
            <a:ext cx="10471468" cy="5532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Text 4</a:t>
            </a:r>
          </a:p>
          <a:p>
            <a:pPr marL="0" indent="0" algn="just">
              <a:buNone/>
            </a:pP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very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beautiful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season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warm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Birds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come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back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sing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their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songs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sky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blue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6992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818940" cy="36152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Fill in the gaps</a:t>
            </a:r>
            <a:endParaRPr lang="ru-RU" sz="8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2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7360" y="82629"/>
            <a:ext cx="8778240" cy="6583681"/>
          </a:xfrm>
        </p:spPr>
      </p:pic>
    </p:spTree>
    <p:extLst>
      <p:ext uri="{BB962C8B-B14F-4D97-AF65-F5344CB8AC3E}">
        <p14:creationId xmlns:p14="http://schemas.microsoft.com/office/powerpoint/2010/main" xmlns="" val="108196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869" r="27869"/>
          <a:stretch>
            <a:fillRect/>
          </a:stretch>
        </p:blipFill>
        <p:spPr>
          <a:xfrm>
            <a:off x="330644" y="384048"/>
            <a:ext cx="4291514" cy="598017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047488" y="384048"/>
            <a:ext cx="6711696" cy="5980176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It is ____.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The  winter months are ____.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It is ____ in winter.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It ____ in winter.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The ____ is on the ground and on the trees.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532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4212" y="685800"/>
            <a:ext cx="10818940" cy="5308599"/>
          </a:xfrm>
        </p:spPr>
        <p:txBody>
          <a:bodyPr>
            <a:normAutofit/>
          </a:bodyPr>
          <a:lstStyle/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It is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winter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The  winter months are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December, January and February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It is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frosty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winter.</a:t>
            </a:r>
          </a:p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It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snows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winter.</a:t>
            </a:r>
          </a:p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The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snow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on the ground and on the trees.</a:t>
            </a:r>
            <a:endParaRPr lang="ru-RU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0488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521" r="26521"/>
          <a:stretch>
            <a:fillRect/>
          </a:stretch>
        </p:blipFill>
        <p:spPr>
          <a:xfrm>
            <a:off x="-861" y="621792"/>
            <a:ext cx="4270847" cy="5833872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722812" y="621792"/>
            <a:ext cx="6798628" cy="583387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It is ____.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The spring months are ____.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It is ____ in spring.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Spring is a wonderful ____.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The sky is ____, the grass is ____.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867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4212" y="685800"/>
            <a:ext cx="10800652" cy="5308599"/>
          </a:xfrm>
        </p:spPr>
        <p:txBody>
          <a:bodyPr>
            <a:normAutofit/>
          </a:bodyPr>
          <a:lstStyle/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It is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spring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The spring months are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March, April and May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It is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warm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spring.</a:t>
            </a:r>
          </a:p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Spring is a wonderful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season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The sky is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grass is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19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76" r="26076"/>
          <a:stretch>
            <a:fillRect/>
          </a:stretch>
        </p:blipFill>
        <p:spPr>
          <a:xfrm>
            <a:off x="0" y="305238"/>
            <a:ext cx="4302188" cy="599505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722812" y="305238"/>
            <a:ext cx="7182676" cy="599505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It is ____.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The summer months are ____.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The days are ____, the night are ____.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It is ____ in summer.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The sky is ____, the trees are ____.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372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4212" y="685800"/>
            <a:ext cx="10873804" cy="5308599"/>
          </a:xfrm>
        </p:spPr>
        <p:txBody>
          <a:bodyPr/>
          <a:lstStyle/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It is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summer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The summer months are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June, July and August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The days are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night are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It is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hot (sunny) </a:t>
            </a: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summer.</a:t>
            </a:r>
          </a:p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The sky is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trees are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02640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4212" y="685800"/>
            <a:ext cx="10764076" cy="5568696"/>
          </a:xfrm>
        </p:spPr>
      </p:pic>
    </p:spTree>
    <p:extLst>
      <p:ext uri="{BB962C8B-B14F-4D97-AF65-F5344CB8AC3E}">
        <p14:creationId xmlns:p14="http://schemas.microsoft.com/office/powerpoint/2010/main" xmlns="" val="750524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572" r="27572"/>
          <a:stretch>
            <a:fillRect/>
          </a:stretch>
        </p:blipFill>
        <p:spPr>
          <a:xfrm>
            <a:off x="201167" y="433670"/>
            <a:ext cx="4111541" cy="572938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722812" y="433670"/>
            <a:ext cx="7072948" cy="5729386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It is ____.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The autumn months are ____.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It is ____ in autumn.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The sky is ____.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The trees and the grass are ____.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135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4212" y="685800"/>
            <a:ext cx="10709212" cy="5308599"/>
          </a:xfrm>
        </p:spPr>
        <p:txBody>
          <a:bodyPr>
            <a:normAutofit/>
          </a:bodyPr>
          <a:lstStyle/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It is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autumn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The autumn months are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September, October and November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It is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autumn.</a:t>
            </a:r>
          </a:p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The sky is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grey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prstClr val="white"/>
              </a:buClr>
              <a:buNone/>
            </a:pP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The trees and the grass are </a:t>
            </a:r>
            <a:r>
              <a:rPr lang="en-US" sz="4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</a:t>
            </a:r>
            <a:r>
              <a:rPr lang="en-US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7432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724144"/>
            <a:ext cx="8534400" cy="27025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782364" cy="53085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-What is the weather like today?</a:t>
            </a:r>
          </a:p>
          <a:p>
            <a:pPr marL="0" indent="0" algn="ctr">
              <a:buNone/>
            </a:pPr>
            <a:r>
              <a:rPr lang="en-US" sz="72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-It’s …</a:t>
            </a:r>
          </a:p>
          <a:p>
            <a:pPr algn="ctr"/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8194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855516" cy="36152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your favorite season? Why?</a:t>
            </a:r>
          </a:p>
          <a:p>
            <a:pPr marL="0" indent="0" algn="ctr">
              <a:buNone/>
            </a:pPr>
            <a:endParaRPr lang="en-US" sz="5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5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favorite season is …   because …</a:t>
            </a:r>
            <a:endParaRPr lang="ru-RU" sz="5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360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7092" y="1271016"/>
            <a:ext cx="10764076" cy="1507067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 to guess</a:t>
            </a:r>
            <a:endParaRPr lang="ru-RU" sz="5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7988" y="2404872"/>
            <a:ext cx="8534400" cy="361526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9731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59189" y="541299"/>
            <a:ext cx="5911660" cy="3946033"/>
          </a:xfrm>
        </p:spPr>
      </p:pic>
    </p:spTree>
    <p:extLst>
      <p:ext uri="{BB962C8B-B14F-4D97-AF65-F5344CB8AC3E}">
        <p14:creationId xmlns:p14="http://schemas.microsoft.com/office/powerpoint/2010/main" xmlns="" val="106991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7849" y="576072"/>
            <a:ext cx="6426200" cy="3614738"/>
          </a:xfrm>
        </p:spPr>
      </p:pic>
    </p:spTree>
    <p:extLst>
      <p:ext uri="{BB962C8B-B14F-4D97-AF65-F5344CB8AC3E}">
        <p14:creationId xmlns:p14="http://schemas.microsoft.com/office/powerpoint/2010/main" xmlns="" val="137604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57818" y="368864"/>
            <a:ext cx="5876454" cy="3672784"/>
          </a:xfrm>
        </p:spPr>
      </p:pic>
    </p:spTree>
    <p:extLst>
      <p:ext uri="{BB962C8B-B14F-4D97-AF65-F5344CB8AC3E}">
        <p14:creationId xmlns:p14="http://schemas.microsoft.com/office/powerpoint/2010/main" xmlns="" val="3959632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6356" y="521208"/>
            <a:ext cx="8534400" cy="1507067"/>
          </a:xfrm>
        </p:spPr>
        <p:txBody>
          <a:bodyPr>
            <a:normAutofit/>
          </a:bodyPr>
          <a:lstStyle/>
          <a:p>
            <a:r>
              <a:rPr lang="en-US" sz="5400" b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anose="03070402050302030203" pitchFamily="66" charset="0"/>
              </a:rPr>
              <a:t>hometask</a:t>
            </a:r>
            <a:endParaRPr lang="ru-RU" sz="5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4672" y="2028275"/>
            <a:ext cx="10680192" cy="361526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4800" b="1" dirty="0" smtClean="0">
                <a:solidFill>
                  <a:schemeClr val="bg1"/>
                </a:solidFill>
                <a:latin typeface="Bradley Hand ITC" panose="03070402050302030203" pitchFamily="66" charset="0"/>
                <a:cs typeface="Times New Roman" panose="02020603050405020304" pitchFamily="18" charset="0"/>
              </a:rPr>
              <a:t>Ex. 10  p. 63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4800" b="1" dirty="0" smtClean="0">
                <a:solidFill>
                  <a:schemeClr val="bg1"/>
                </a:solidFill>
                <a:latin typeface="Bradley Hand ITC" panose="03070402050302030203" pitchFamily="66" charset="0"/>
                <a:cs typeface="Times New Roman" panose="02020603050405020304" pitchFamily="18" charset="0"/>
              </a:rPr>
              <a:t>Your favorite season (5 or 6 sentences)</a:t>
            </a:r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387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745788" cy="36152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topic : </a:t>
            </a:r>
            <a:r>
              <a:rPr lang="en-US" sz="5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“Seasons and Weather”</a:t>
            </a:r>
            <a:endParaRPr lang="ru-RU" sz="5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711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7360" y="82629"/>
            <a:ext cx="8778240" cy="6583681"/>
          </a:xfrm>
        </p:spPr>
      </p:pic>
    </p:spTree>
    <p:extLst>
      <p:ext uri="{BB962C8B-B14F-4D97-AF65-F5344CB8AC3E}">
        <p14:creationId xmlns:p14="http://schemas.microsoft.com/office/powerpoint/2010/main" xmlns="" val="20549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4210" y="281092"/>
            <a:ext cx="10764077" cy="1507067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new words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98611" y="1759035"/>
            <a:ext cx="3576893" cy="438912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rainy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sunny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cloudy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snowy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cold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hot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windy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704245" y="1788159"/>
            <a:ext cx="4268555" cy="361526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frosty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sun is shining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raining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snowing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wind is blowing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84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4207" y="27765"/>
            <a:ext cx="8936291" cy="6702219"/>
          </a:xfrm>
        </p:spPr>
      </p:pic>
    </p:spTree>
    <p:extLst>
      <p:ext uri="{BB962C8B-B14F-4D97-AF65-F5344CB8AC3E}">
        <p14:creationId xmlns:p14="http://schemas.microsoft.com/office/powerpoint/2010/main" xmlns="" val="300394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8800" y="311503"/>
            <a:ext cx="8741664" cy="6107510"/>
          </a:xfrm>
        </p:spPr>
      </p:pic>
    </p:spTree>
    <p:extLst>
      <p:ext uri="{BB962C8B-B14F-4D97-AF65-F5344CB8AC3E}">
        <p14:creationId xmlns:p14="http://schemas.microsoft.com/office/powerpoint/2010/main" xmlns="" val="366328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35109" y="247260"/>
            <a:ext cx="9191387" cy="6135252"/>
          </a:xfrm>
        </p:spPr>
      </p:pic>
    </p:spTree>
    <p:extLst>
      <p:ext uri="{BB962C8B-B14F-4D97-AF65-F5344CB8AC3E}">
        <p14:creationId xmlns:p14="http://schemas.microsoft.com/office/powerpoint/2010/main" xmlns="" val="297934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421</TotalTime>
  <Words>574</Words>
  <Application>Microsoft Office PowerPoint</Application>
  <PresentationFormat>Произвольный</PresentationFormat>
  <Paragraphs>76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Сектор</vt:lpstr>
      <vt:lpstr>Слайд 1</vt:lpstr>
      <vt:lpstr>Слайд 2</vt:lpstr>
      <vt:lpstr>Слайд 3</vt:lpstr>
      <vt:lpstr>Слайд 4</vt:lpstr>
      <vt:lpstr>Слайд 5</vt:lpstr>
      <vt:lpstr>The new words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Try to guess</vt:lpstr>
      <vt:lpstr>Слайд 35</vt:lpstr>
      <vt:lpstr>Слайд 36</vt:lpstr>
      <vt:lpstr>Слайд 37</vt:lpstr>
      <vt:lpstr>hometask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</dc:creator>
  <cp:lastModifiedBy>Александра</cp:lastModifiedBy>
  <cp:revision>27</cp:revision>
  <dcterms:created xsi:type="dcterms:W3CDTF">2019-02-06T09:38:42Z</dcterms:created>
  <dcterms:modified xsi:type="dcterms:W3CDTF">2019-12-05T03:34:47Z</dcterms:modified>
</cp:coreProperties>
</file>