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329" r:id="rId2"/>
    <p:sldId id="259" r:id="rId3"/>
    <p:sldId id="275" r:id="rId4"/>
    <p:sldId id="257" r:id="rId5"/>
    <p:sldId id="300" r:id="rId6"/>
    <p:sldId id="328" r:id="rId7"/>
    <p:sldId id="318" r:id="rId8"/>
    <p:sldId id="276" r:id="rId9"/>
    <p:sldId id="261" r:id="rId10"/>
    <p:sldId id="277" r:id="rId11"/>
    <p:sldId id="263" r:id="rId12"/>
    <p:sldId id="264" r:id="rId13"/>
    <p:sldId id="280" r:id="rId14"/>
    <p:sldId id="297" r:id="rId15"/>
    <p:sldId id="324" r:id="rId16"/>
    <p:sldId id="33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4" d="100"/>
          <a:sy n="84" d="100"/>
        </p:scale>
        <p:origin x="-1554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65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DEB4C5-F91B-4E28-8712-4EEB5408A353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E77399-BB36-4A08-AF66-F37F1F4990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E77399-BB36-4A08-AF66-F37F1F499057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20331-BC8A-454C-A884-6ADC3999AA8D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8A181-45A1-438A-AC83-20D9810C8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20331-BC8A-454C-A884-6ADC3999AA8D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8A181-45A1-438A-AC83-20D9810C8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20331-BC8A-454C-A884-6ADC3999AA8D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8A181-45A1-438A-AC83-20D9810C8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20331-BC8A-454C-A884-6ADC3999AA8D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8A181-45A1-438A-AC83-20D9810C8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20331-BC8A-454C-A884-6ADC3999AA8D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8A181-45A1-438A-AC83-20D9810C8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20331-BC8A-454C-A884-6ADC3999AA8D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8A181-45A1-438A-AC83-20D9810C8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20331-BC8A-454C-A884-6ADC3999AA8D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8A181-45A1-438A-AC83-20D9810C8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20331-BC8A-454C-A884-6ADC3999AA8D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8A181-45A1-438A-AC83-20D9810C8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20331-BC8A-454C-A884-6ADC3999AA8D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8A181-45A1-438A-AC83-20D9810C8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20331-BC8A-454C-A884-6ADC3999AA8D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8A181-45A1-438A-AC83-20D9810C8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20331-BC8A-454C-A884-6ADC3999AA8D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8A181-45A1-438A-AC83-20D9810C8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720331-BC8A-454C-A884-6ADC3999AA8D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8A181-45A1-438A-AC83-20D9810C8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s://im0-tub-ru.yandex.net/i?id=00c6259cbbedb26976d2a68ac45f1627-l&amp;n=13"/>
          <p:cNvPicPr>
            <a:picLocks noChangeAspect="1" noChangeArrowheads="1"/>
          </p:cNvPicPr>
          <p:nvPr/>
        </p:nvPicPr>
        <p:blipFill>
          <a:blip r:embed="rId2" cstate="print"/>
          <a:srcRect t="3608" r="19673"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5" name="Заголовок 6"/>
          <p:cNvSpPr>
            <a:spLocks noGrp="1"/>
          </p:cNvSpPr>
          <p:nvPr>
            <p:ph type="ctrTitle"/>
          </p:nvPr>
        </p:nvSpPr>
        <p:spPr>
          <a:xfrm>
            <a:off x="0" y="548680"/>
            <a:ext cx="9684568" cy="1800199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Andale Sans UI"/>
              </a:rPr>
              <a:t>«Дикие животные зимой»</a:t>
            </a:r>
            <a:br>
              <a:rPr lang="ru-RU" sz="4000" b="1" dirty="0" smtClean="0">
                <a:latin typeface="Andale Sans UI"/>
              </a:rPr>
            </a:br>
            <a:endParaRPr lang="ru-RU" sz="3100" i="1" dirty="0">
              <a:latin typeface="Andale Sans UI"/>
            </a:endParaRPr>
          </a:p>
        </p:txBody>
      </p:sp>
      <p:sp>
        <p:nvSpPr>
          <p:cNvPr id="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3861048"/>
            <a:ext cx="6400800" cy="1752600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8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</a:t>
            </a:r>
          </a:p>
          <a:p>
            <a:pPr algn="ctr"/>
            <a:r>
              <a:rPr lang="ru-RU" sz="8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Быстрова</a:t>
            </a:r>
            <a:r>
              <a:rPr lang="ru-RU" sz="8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Наталья Владимировна </a:t>
            </a:r>
          </a:p>
          <a:p>
            <a:pPr algn="ctr"/>
            <a:r>
              <a:rPr lang="ru-RU" sz="8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en-US" sz="8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8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группы раннего возраста</a:t>
            </a:r>
          </a:p>
          <a:p>
            <a:pPr algn="ctr"/>
            <a:r>
              <a:rPr lang="ru-RU" sz="8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ГБДОУ детского сада №62 </a:t>
            </a:r>
          </a:p>
          <a:p>
            <a:pPr algn="ctr"/>
            <a:r>
              <a:rPr lang="ru-RU" sz="8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Фрунзенского района </a:t>
            </a:r>
          </a:p>
          <a:p>
            <a:pPr algn="ctr"/>
            <a:r>
              <a:rPr lang="ru-RU" sz="8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 </a:t>
            </a:r>
            <a:br>
              <a:rPr lang="ru-RU" sz="8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Санкт-Петербург</a:t>
            </a:r>
          </a:p>
          <a:p>
            <a:pPr algn="ctr"/>
            <a:r>
              <a:rPr lang="ru-RU" sz="8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2019г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@дневники - Не все мечты сбываются сами, нужно им помочь. (с) Девочка Лава"/>
          <p:cNvPicPr>
            <a:picLocks noChangeAspect="1" noChangeArrowheads="1"/>
          </p:cNvPicPr>
          <p:nvPr/>
        </p:nvPicPr>
        <p:blipFill>
          <a:blip r:embed="rId3" cstate="print"/>
          <a:srcRect l="12960" t="3054" r="14681"/>
          <a:stretch>
            <a:fillRect/>
          </a:stretch>
        </p:blipFill>
        <p:spPr bwMode="auto">
          <a:xfrm>
            <a:off x="1403648" y="0"/>
            <a:ext cx="7164288" cy="6787587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1"/>
            <a:ext cx="6131024" cy="341297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1171349090_29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За успешную охоту на лосей придется ответить по закону"/>
          <p:cNvPicPr>
            <a:picLocks noChangeAspect="1" noChangeArrowheads="1"/>
          </p:cNvPicPr>
          <p:nvPr/>
        </p:nvPicPr>
        <p:blipFill>
          <a:blip r:embed="rId3" cstate="print"/>
          <a:srcRect l="4919" t="1775" r="21844"/>
          <a:stretch>
            <a:fillRect/>
          </a:stretch>
        </p:blipFill>
        <p:spPr bwMode="auto">
          <a:xfrm>
            <a:off x="1259632" y="188640"/>
            <a:ext cx="7200800" cy="6428455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9552" y="188640"/>
            <a:ext cx="5482952" cy="1143000"/>
          </a:xfrm>
        </p:spPr>
        <p:txBody>
          <a:bodyPr/>
          <a:lstStyle/>
          <a:p>
            <a:r>
              <a:rPr lang="ru-RU" dirty="0" smtClean="0"/>
              <a:t>У лося- лосята.</a:t>
            </a:r>
            <a:endParaRPr lang="ru-RU" dirty="0"/>
          </a:p>
        </p:txBody>
      </p:sp>
      <p:pic>
        <p:nvPicPr>
          <p:cNvPr id="11266" name="Picture 2" descr="Труп лося по кровавым следам нашел игринский егерь / Новостная лента СМИ Удмуртской Республики. Новости Удмуртии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939195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m0-tub-ru.yandex.net/i?id=00c6259cbbedb26976d2a68ac45f1627-l&amp;n=13"/>
          <p:cNvPicPr>
            <a:picLocks noChangeAspect="1" noChangeArrowheads="1"/>
          </p:cNvPicPr>
          <p:nvPr/>
        </p:nvPicPr>
        <p:blipFill>
          <a:blip r:embed="rId2" cstate="print"/>
          <a:srcRect t="3608" r="19673"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44824"/>
            <a:ext cx="8686800" cy="1642194"/>
          </a:xfrm>
        </p:spPr>
        <p:txBody>
          <a:bodyPr>
            <a:normAutofit/>
          </a:bodyPr>
          <a:lstStyle/>
          <a:p>
            <a:r>
              <a:rPr lang="ru-RU" sz="6600" dirty="0" smtClean="0"/>
              <a:t>Спасибо за внимание! </a:t>
            </a:r>
            <a:endParaRPr lang="ru-RU" sz="6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93471980_hCZ4MQOewVM.jpg"/>
          <p:cNvPicPr>
            <a:picLocks noChangeAspect="1"/>
          </p:cNvPicPr>
          <p:nvPr/>
        </p:nvPicPr>
        <p:blipFill>
          <a:blip r:embed="rId4" cstate="print"/>
          <a:srcRect l="1664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Заголовок 1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bkmt животных\70391329_Belka_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56" y="0"/>
            <a:ext cx="628654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рлоилои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3848" y="3933056"/>
            <a:ext cx="3792785" cy="292494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s://ds05.infourok.ru/uploads/ex/080b/0005ad5a-9377cc2a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35397"/>
            <a:ext cx="9324528" cy="69933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avatars.mds.yandex.net/get-pdb/1598687/4cba4727-5494-4ecf-85ae-000af4f20b6c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9" y="0"/>
            <a:ext cx="969917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42" name="Picture 2" descr="http://4put.ru/pictures/max/489/1504427.jpg"/>
          <p:cNvPicPr>
            <a:picLocks noChangeAspect="1" noChangeArrowheads="1"/>
          </p:cNvPicPr>
          <p:nvPr/>
        </p:nvPicPr>
        <p:blipFill>
          <a:blip r:embed="rId2" cstate="print"/>
          <a:srcRect l="13376"/>
          <a:stretch>
            <a:fillRect/>
          </a:stretch>
        </p:blipFill>
        <p:spPr bwMode="auto">
          <a:xfrm>
            <a:off x="-380102" y="0"/>
            <a:ext cx="952410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Рассказы о зиме и о животных зимой - Страница 2 из 2 - StranaKids.ru StranaKids.ru"/>
          <p:cNvPicPr>
            <a:picLocks noChangeAspect="1" noChangeArrowheads="1"/>
          </p:cNvPicPr>
          <p:nvPr/>
        </p:nvPicPr>
        <p:blipFill>
          <a:blip r:embed="rId3" cstate="print"/>
          <a:srcRect l="10205" t="1471" r="8796"/>
          <a:stretch>
            <a:fillRect/>
          </a:stretch>
        </p:blipFill>
        <p:spPr bwMode="auto">
          <a:xfrm>
            <a:off x="2051720" y="0"/>
            <a:ext cx="6753631" cy="655693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3896</TotalTime>
  <Words>31</Words>
  <Application>Microsoft Office PowerPoint</Application>
  <PresentationFormat>Экран (4:3)</PresentationFormat>
  <Paragraphs>11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«Дикие животные зимой»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У лося- лосята.</vt:lpstr>
      <vt:lpstr>Спасибо за внимание!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Татьяна</cp:lastModifiedBy>
  <cp:revision>142</cp:revision>
  <dcterms:created xsi:type="dcterms:W3CDTF">2014-10-26T11:58:05Z</dcterms:created>
  <dcterms:modified xsi:type="dcterms:W3CDTF">2019-12-05T05:31:14Z</dcterms:modified>
</cp:coreProperties>
</file>