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3F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8587-58F3-498F-9BB3-6DDC6611C42E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0A37-9E44-45DC-8E65-4D5A735C4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476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8587-58F3-498F-9BB3-6DDC6611C42E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0A37-9E44-45DC-8E65-4D5A735C4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214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8587-58F3-498F-9BB3-6DDC6611C42E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0A37-9E44-45DC-8E65-4D5A735C4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684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8587-58F3-498F-9BB3-6DDC6611C42E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0A37-9E44-45DC-8E65-4D5A735C4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745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8587-58F3-498F-9BB3-6DDC6611C42E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0A37-9E44-45DC-8E65-4D5A735C4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811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8587-58F3-498F-9BB3-6DDC6611C42E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0A37-9E44-45DC-8E65-4D5A735C4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099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8587-58F3-498F-9BB3-6DDC6611C42E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0A37-9E44-45DC-8E65-4D5A735C4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83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8587-58F3-498F-9BB3-6DDC6611C42E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0A37-9E44-45DC-8E65-4D5A735C4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905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8587-58F3-498F-9BB3-6DDC6611C42E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0A37-9E44-45DC-8E65-4D5A735C4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048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8587-58F3-498F-9BB3-6DDC6611C42E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0A37-9E44-45DC-8E65-4D5A735C4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952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8587-58F3-498F-9BB3-6DDC6611C42E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0A37-9E44-45DC-8E65-4D5A735C4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500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18587-58F3-498F-9BB3-6DDC6611C42E}" type="datetimeFigureOut">
              <a:rPr lang="ru-RU" smtClean="0"/>
              <a:t>19.03.2015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30A37-9E44-45DC-8E65-4D5A735C4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79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9"/>
            <a:ext cx="7772400" cy="100811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«Всем ребятам надо знать как по улице шагать !»</a:t>
            </a:r>
            <a:endParaRPr lang="ru-RU" sz="28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6021288"/>
            <a:ext cx="6400800" cy="55361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Составила: воспитатель</a:t>
            </a:r>
          </a:p>
          <a:p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Грета Анатольевна </a:t>
            </a:r>
            <a:r>
              <a:rPr lang="ru-RU" sz="18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Спириденок</a:t>
            </a:r>
            <a:endParaRPr lang="ru-RU" sz="1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Осьминожки\Desktop\ПРЕЗЕНТАЦИИ\Правила ДД\PIC_00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91275"/>
            <a:ext cx="6627612" cy="44139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275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1008112" cy="504056"/>
          </a:xfrm>
        </p:spPr>
        <p:txBody>
          <a:bodyPr vert="horz">
            <a:normAutofit/>
          </a:bodyPr>
          <a:lstStyle/>
          <a:p>
            <a:endParaRPr lang="ru-RU" sz="1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692696"/>
            <a:ext cx="4011781" cy="5674745"/>
          </a:xfrm>
        </p:spPr>
      </p:pic>
      <p:sp>
        <p:nvSpPr>
          <p:cNvPr id="5" name="Стрелка вправо 4"/>
          <p:cNvSpPr/>
          <p:nvPr/>
        </p:nvSpPr>
        <p:spPr>
          <a:xfrm>
            <a:off x="445975" y="2060848"/>
            <a:ext cx="3744416" cy="2808312"/>
          </a:xfrm>
          <a:prstGeom prst="rightArrow">
            <a:avLst/>
          </a:prstGeom>
          <a:solidFill>
            <a:srgbClr val="92D050"/>
          </a:solid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пешеходная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дорожка</a:t>
            </a:r>
          </a:p>
          <a:p>
            <a:pPr algn="ctr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15176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658416" cy="432048"/>
          </a:xfrm>
        </p:spPr>
        <p:txBody>
          <a:bodyPr>
            <a:normAutofit/>
          </a:bodyPr>
          <a:lstStyle/>
          <a:p>
            <a:endParaRPr lang="ru-RU" sz="9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692696"/>
            <a:ext cx="4032448" cy="5703977"/>
          </a:xfrm>
        </p:spPr>
      </p:pic>
      <p:sp>
        <p:nvSpPr>
          <p:cNvPr id="5" name="Овал 4"/>
          <p:cNvSpPr/>
          <p:nvPr/>
        </p:nvSpPr>
        <p:spPr>
          <a:xfrm>
            <a:off x="1316119" y="955545"/>
            <a:ext cx="1739783" cy="1800200"/>
          </a:xfrm>
          <a:prstGeom prst="ellipse">
            <a:avLst/>
          </a:prstGeom>
          <a:solidFill>
            <a:srgbClr val="FF00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мой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331640" y="2780928"/>
            <a:ext cx="1774451" cy="1826630"/>
          </a:xfrm>
          <a:prstGeom prst="ellipse">
            <a:avLst/>
          </a:prstGeom>
          <a:solidFill>
            <a:srgbClr val="FFFF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друг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331640" y="4607559"/>
            <a:ext cx="1774451" cy="1773769"/>
          </a:xfrm>
          <a:prstGeom prst="ellipse">
            <a:avLst/>
          </a:prstGeom>
          <a:solidFill>
            <a:srgbClr val="92D05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светофор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298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1018456" cy="360040"/>
          </a:xfrm>
        </p:spPr>
        <p:txBody>
          <a:bodyPr>
            <a:normAutofit/>
          </a:bodyPr>
          <a:lstStyle/>
          <a:p>
            <a:endParaRPr lang="ru-RU" sz="11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692696"/>
            <a:ext cx="4072506" cy="5760640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2420888"/>
            <a:ext cx="2952328" cy="1944216"/>
          </a:xfrm>
          <a:prstGeom prst="rect">
            <a:avLst/>
          </a:prstGeom>
          <a:solidFill>
            <a:schemeClr val="accent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Проезжая</a:t>
            </a:r>
            <a:r>
              <a:rPr lang="ru-RU" sz="36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часть</a:t>
            </a:r>
            <a:endParaRPr lang="ru-RU" sz="2800" b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3491880" y="3068960"/>
            <a:ext cx="1008112" cy="1296144"/>
          </a:xfrm>
          <a:prstGeom prst="homePlate">
            <a:avLst>
              <a:gd name="adj" fmla="val 11769"/>
            </a:avLst>
          </a:prstGeom>
          <a:solidFill>
            <a:schemeClr val="accent6">
              <a:lumMod val="7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992618" y="4365104"/>
            <a:ext cx="648072" cy="648072"/>
          </a:xfrm>
          <a:prstGeom prst="ellipse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594956" y="4397393"/>
            <a:ext cx="648072" cy="648072"/>
          </a:xfrm>
          <a:prstGeom prst="ellipse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Арка 8"/>
          <p:cNvSpPr/>
          <p:nvPr/>
        </p:nvSpPr>
        <p:spPr>
          <a:xfrm>
            <a:off x="3522948" y="4253377"/>
            <a:ext cx="792088" cy="792088"/>
          </a:xfrm>
          <a:prstGeom prst="blockArc">
            <a:avLst/>
          </a:prstGeom>
          <a:solidFill>
            <a:schemeClr val="accent6">
              <a:lumMod val="7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Арка 9"/>
          <p:cNvSpPr/>
          <p:nvPr/>
        </p:nvSpPr>
        <p:spPr>
          <a:xfrm>
            <a:off x="920610" y="4293096"/>
            <a:ext cx="792088" cy="792088"/>
          </a:xfrm>
          <a:prstGeom prst="blockArc">
            <a:avLst/>
          </a:prstGeom>
          <a:solidFill>
            <a:schemeClr val="accent6">
              <a:lumMod val="75000"/>
            </a:schemeClr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рямоугольник с одним вырезанным углом 10"/>
          <p:cNvSpPr/>
          <p:nvPr/>
        </p:nvSpPr>
        <p:spPr>
          <a:xfrm>
            <a:off x="3707904" y="3212976"/>
            <a:ext cx="648072" cy="576064"/>
          </a:xfrm>
          <a:prstGeom prst="snip1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946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658416" cy="360040"/>
          </a:xfrm>
        </p:spPr>
        <p:txBody>
          <a:bodyPr>
            <a:normAutofit/>
          </a:bodyPr>
          <a:lstStyle/>
          <a:p>
            <a:endParaRPr lang="ru-RU" sz="9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764704"/>
            <a:ext cx="4021599" cy="5688632"/>
          </a:xfrm>
        </p:spPr>
      </p:pic>
      <p:sp>
        <p:nvSpPr>
          <p:cNvPr id="6" name="Блок-схема: объединение 5"/>
          <p:cNvSpPr/>
          <p:nvPr/>
        </p:nvSpPr>
        <p:spPr>
          <a:xfrm rot="20110313">
            <a:off x="569373" y="2762130"/>
            <a:ext cx="4581455" cy="2522436"/>
          </a:xfrm>
          <a:prstGeom prst="flowChartMerge">
            <a:avLst/>
          </a:prstGeom>
          <a:blipFill>
            <a:blip r:embed="rId3"/>
            <a:tile tx="0" ty="0" sx="100000" sy="100000" flip="none" algn="tl"/>
          </a:blipFill>
          <a:ln w="762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Островок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безопасности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487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1090464" cy="360040"/>
          </a:xfrm>
        </p:spPr>
        <p:txBody>
          <a:bodyPr>
            <a:normAutofit/>
          </a:bodyPr>
          <a:lstStyle/>
          <a:p>
            <a:endParaRPr lang="ru-RU" sz="1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692696"/>
            <a:ext cx="4032448" cy="5703977"/>
          </a:xfrm>
        </p:spPr>
      </p:pic>
      <p:sp>
        <p:nvSpPr>
          <p:cNvPr id="6" name="Прямоугольник 5"/>
          <p:cNvSpPr/>
          <p:nvPr/>
        </p:nvSpPr>
        <p:spPr>
          <a:xfrm>
            <a:off x="300158" y="1772816"/>
            <a:ext cx="3816424" cy="3384376"/>
          </a:xfrm>
          <a:prstGeom prst="rect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44174" y="1988840"/>
            <a:ext cx="3528392" cy="2664296"/>
          </a:xfrm>
          <a:prstGeom prst="triangle">
            <a:avLst>
              <a:gd name="adj" fmla="val 50641"/>
            </a:avLst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Пешеходный переход</a:t>
            </a:r>
            <a:endParaRPr lang="ru-RU" sz="2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105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74440" cy="432048"/>
          </a:xfrm>
        </p:spPr>
        <p:txBody>
          <a:bodyPr>
            <a:normAutofit/>
          </a:bodyPr>
          <a:lstStyle/>
          <a:p>
            <a:endParaRPr lang="ru-RU" sz="1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764704"/>
            <a:ext cx="4042266" cy="5717865"/>
          </a:xfrm>
        </p:spPr>
      </p:pic>
      <p:sp>
        <p:nvSpPr>
          <p:cNvPr id="6" name="Волна 5"/>
          <p:cNvSpPr/>
          <p:nvPr/>
        </p:nvSpPr>
        <p:spPr>
          <a:xfrm>
            <a:off x="467544" y="2276872"/>
            <a:ext cx="3672408" cy="3168352"/>
          </a:xfrm>
          <a:prstGeom prst="wave">
            <a:avLst>
              <a:gd name="adj1" fmla="val 12063"/>
              <a:gd name="adj2" fmla="val 0"/>
            </a:avLst>
          </a:prstGeom>
          <a:solidFill>
            <a:schemeClr val="bg1">
              <a:lumMod val="85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Детская площадка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425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988840"/>
            <a:ext cx="2448272" cy="244827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Правила обхода </a:t>
            </a:r>
            <a:b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автобуса</a:t>
            </a:r>
            <a:b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b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троллейбуса</a:t>
            </a: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764704"/>
            <a:ext cx="4042266" cy="5717865"/>
          </a:xfrm>
        </p:spPr>
      </p:pic>
      <p:sp>
        <p:nvSpPr>
          <p:cNvPr id="6" name="Рамка 5"/>
          <p:cNvSpPr/>
          <p:nvPr/>
        </p:nvSpPr>
        <p:spPr>
          <a:xfrm>
            <a:off x="971600" y="1556792"/>
            <a:ext cx="3312368" cy="3312368"/>
          </a:xfrm>
          <a:prstGeom prst="frame">
            <a:avLst/>
          </a:prstGeom>
          <a:solidFill>
            <a:srgbClr val="EA3F22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3745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30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«Всем ребятам надо знать как по улице шагать !»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обхода  автобуса и троллейбуса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Осьминожки</dc:creator>
  <cp:lastModifiedBy>Осьминожки</cp:lastModifiedBy>
  <cp:revision>16</cp:revision>
  <dcterms:created xsi:type="dcterms:W3CDTF">2015-03-19T10:42:12Z</dcterms:created>
  <dcterms:modified xsi:type="dcterms:W3CDTF">2015-03-19T14:43:21Z</dcterms:modified>
</cp:coreProperties>
</file>