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6"/>
  </p:notesMasterIdLst>
  <p:sldIdLst>
    <p:sldId id="271" r:id="rId2"/>
    <p:sldId id="257" r:id="rId3"/>
    <p:sldId id="277" r:id="rId4"/>
    <p:sldId id="279" r:id="rId5"/>
    <p:sldId id="281" r:id="rId6"/>
    <p:sldId id="259" r:id="rId7"/>
    <p:sldId id="260" r:id="rId8"/>
    <p:sldId id="262" r:id="rId9"/>
    <p:sldId id="263" r:id="rId10"/>
    <p:sldId id="264" r:id="rId11"/>
    <p:sldId id="265" r:id="rId12"/>
    <p:sldId id="278" r:id="rId13"/>
    <p:sldId id="280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9204BC-036A-4781-BA16-42107E948DD1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E1913E0-F522-43C4-BD43-F08BA9AC1E84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Мотивация педагога</a:t>
          </a:r>
          <a:r>
            <a:rPr lang="ru-RU" b="1" dirty="0" smtClean="0"/>
            <a:t> </a:t>
          </a:r>
          <a:endParaRPr lang="ru-RU" b="1" dirty="0"/>
        </a:p>
      </dgm:t>
    </dgm:pt>
    <dgm:pt modelId="{A0AC6F50-B106-40D9-B0F2-5D5EA1D7032B}" type="parTrans" cxnId="{CCA3ACF4-886F-48A4-A0B8-07E6C1E9D4DF}">
      <dgm:prSet/>
      <dgm:spPr/>
      <dgm:t>
        <a:bodyPr/>
        <a:lstStyle/>
        <a:p>
          <a:endParaRPr lang="ru-RU"/>
        </a:p>
      </dgm:t>
    </dgm:pt>
    <dgm:pt modelId="{97EDCE47-CFDB-495E-B02D-23C62C740D48}" type="sibTrans" cxnId="{CCA3ACF4-886F-48A4-A0B8-07E6C1E9D4DF}">
      <dgm:prSet/>
      <dgm:spPr/>
      <dgm:t>
        <a:bodyPr/>
        <a:lstStyle/>
        <a:p>
          <a:endParaRPr lang="ru-RU"/>
        </a:p>
      </dgm:t>
    </dgm:pt>
    <dgm:pt modelId="{9C2A32F9-778A-45D0-8868-A30306E1E2CB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Личный образовательный интерес педагога</a:t>
          </a:r>
          <a:endParaRPr lang="ru-RU" b="1" dirty="0">
            <a:solidFill>
              <a:srgbClr val="FF0000"/>
            </a:solidFill>
          </a:endParaRPr>
        </a:p>
      </dgm:t>
    </dgm:pt>
    <dgm:pt modelId="{60F53B07-E9C2-4220-B94F-6378C9713529}" type="parTrans" cxnId="{A52BA70A-0998-4942-AC11-32CDA2BE1DD2}">
      <dgm:prSet/>
      <dgm:spPr/>
      <dgm:t>
        <a:bodyPr/>
        <a:lstStyle/>
        <a:p>
          <a:endParaRPr lang="ru-RU"/>
        </a:p>
      </dgm:t>
    </dgm:pt>
    <dgm:pt modelId="{7474C210-72FD-4680-802D-EB7211089819}" type="sibTrans" cxnId="{A52BA70A-0998-4942-AC11-32CDA2BE1DD2}">
      <dgm:prSet/>
      <dgm:spPr/>
      <dgm:t>
        <a:bodyPr/>
        <a:lstStyle/>
        <a:p>
          <a:endParaRPr lang="ru-RU"/>
        </a:p>
      </dgm:t>
    </dgm:pt>
    <dgm:pt modelId="{437F6FAD-46F6-470D-84E9-E2342DDA9D29}">
      <dgm:prSet phldrT="[Текст]"/>
      <dgm:spPr/>
      <dgm:t>
        <a:bodyPr/>
        <a:lstStyle/>
        <a:p>
          <a:r>
            <a:rPr lang="ru-RU" dirty="0" smtClean="0"/>
            <a:t> </a:t>
          </a:r>
          <a:r>
            <a:rPr lang="ru-RU" b="1" dirty="0" smtClean="0">
              <a:solidFill>
                <a:srgbClr val="FF0000"/>
              </a:solidFill>
            </a:rPr>
            <a:t>Потребности ОУ</a:t>
          </a:r>
          <a:endParaRPr lang="ru-RU" b="1" dirty="0">
            <a:solidFill>
              <a:srgbClr val="FF0000"/>
            </a:solidFill>
          </a:endParaRPr>
        </a:p>
      </dgm:t>
    </dgm:pt>
    <dgm:pt modelId="{FCF7FE70-B010-4859-B8B9-E368B3C44C38}" type="parTrans" cxnId="{742C85C5-8DAC-4972-8378-1A0A1995F2CA}">
      <dgm:prSet/>
      <dgm:spPr/>
      <dgm:t>
        <a:bodyPr/>
        <a:lstStyle/>
        <a:p>
          <a:endParaRPr lang="ru-RU"/>
        </a:p>
      </dgm:t>
    </dgm:pt>
    <dgm:pt modelId="{AC1EE63E-B427-45B6-BC72-E27CF77EEC27}" type="sibTrans" cxnId="{742C85C5-8DAC-4972-8378-1A0A1995F2CA}">
      <dgm:prSet/>
      <dgm:spPr/>
      <dgm:t>
        <a:bodyPr/>
        <a:lstStyle/>
        <a:p>
          <a:endParaRPr lang="ru-RU"/>
        </a:p>
      </dgm:t>
    </dgm:pt>
    <dgm:pt modelId="{4C05D168-FF68-489A-9908-43D33989865C}" type="pres">
      <dgm:prSet presAssocID="{839204BC-036A-4781-BA16-42107E948DD1}" presName="compositeShape" presStyleCnt="0">
        <dgm:presLayoutVars>
          <dgm:dir/>
          <dgm:resizeHandles/>
        </dgm:presLayoutVars>
      </dgm:prSet>
      <dgm:spPr/>
    </dgm:pt>
    <dgm:pt modelId="{B9479788-A6BC-4EA9-977D-11CE9B27C25E}" type="pres">
      <dgm:prSet presAssocID="{839204BC-036A-4781-BA16-42107E948DD1}" presName="pyramid" presStyleLbl="node1" presStyleIdx="0" presStyleCnt="1" custLinFactNeighborX="-7901" custLinFactNeighborY="1325"/>
      <dgm:spPr>
        <a:solidFill>
          <a:srgbClr val="FFC000"/>
        </a:solidFill>
      </dgm:spPr>
    </dgm:pt>
    <dgm:pt modelId="{6DD95604-7F63-493F-942A-6FC8ED28AD7B}" type="pres">
      <dgm:prSet presAssocID="{839204BC-036A-4781-BA16-42107E948DD1}" presName="theList" presStyleCnt="0"/>
      <dgm:spPr/>
    </dgm:pt>
    <dgm:pt modelId="{094AC887-360E-490F-8D24-2FADA28C8F7F}" type="pres">
      <dgm:prSet presAssocID="{7E1913E0-F522-43C4-BD43-F08BA9AC1E84}" presName="aNode" presStyleLbl="fgAcc1" presStyleIdx="0" presStyleCnt="3" custLinFactNeighborX="1661" custLinFactNeighborY="21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DF097-9A6B-478A-8971-6E4B634F60B0}" type="pres">
      <dgm:prSet presAssocID="{7E1913E0-F522-43C4-BD43-F08BA9AC1E84}" presName="aSpace" presStyleCnt="0"/>
      <dgm:spPr/>
    </dgm:pt>
    <dgm:pt modelId="{DA0D6384-253D-47F3-B0E2-791D4939F3F5}" type="pres">
      <dgm:prSet presAssocID="{9C2A32F9-778A-45D0-8868-A30306E1E2C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4ECC5-5116-4910-AAF9-A5C842700531}" type="pres">
      <dgm:prSet presAssocID="{9C2A32F9-778A-45D0-8868-A30306E1E2CB}" presName="aSpace" presStyleCnt="0"/>
      <dgm:spPr/>
    </dgm:pt>
    <dgm:pt modelId="{4A4B996C-5830-4687-99FB-11C2B2D391C7}" type="pres">
      <dgm:prSet presAssocID="{437F6FAD-46F6-470D-84E9-E2342DDA9D2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9BC7E-5797-4722-987D-BE05CC8BE43C}" type="pres">
      <dgm:prSet presAssocID="{437F6FAD-46F6-470D-84E9-E2342DDA9D29}" presName="aSpace" presStyleCnt="0"/>
      <dgm:spPr/>
    </dgm:pt>
  </dgm:ptLst>
  <dgm:cxnLst>
    <dgm:cxn modelId="{56385FC5-A16A-472E-BD50-DBC877982884}" type="presOf" srcId="{437F6FAD-46F6-470D-84E9-E2342DDA9D29}" destId="{4A4B996C-5830-4687-99FB-11C2B2D391C7}" srcOrd="0" destOrd="0" presId="urn:microsoft.com/office/officeart/2005/8/layout/pyramid2"/>
    <dgm:cxn modelId="{E4E9310E-9FD9-4167-92BF-4338C98BC4D1}" type="presOf" srcId="{9C2A32F9-778A-45D0-8868-A30306E1E2CB}" destId="{DA0D6384-253D-47F3-B0E2-791D4939F3F5}" srcOrd="0" destOrd="0" presId="urn:microsoft.com/office/officeart/2005/8/layout/pyramid2"/>
    <dgm:cxn modelId="{3854B409-6BA5-4CEA-BEE3-19DA4A9D4D94}" type="presOf" srcId="{7E1913E0-F522-43C4-BD43-F08BA9AC1E84}" destId="{094AC887-360E-490F-8D24-2FADA28C8F7F}" srcOrd="0" destOrd="0" presId="urn:microsoft.com/office/officeart/2005/8/layout/pyramid2"/>
    <dgm:cxn modelId="{A52BA70A-0998-4942-AC11-32CDA2BE1DD2}" srcId="{839204BC-036A-4781-BA16-42107E948DD1}" destId="{9C2A32F9-778A-45D0-8868-A30306E1E2CB}" srcOrd="1" destOrd="0" parTransId="{60F53B07-E9C2-4220-B94F-6378C9713529}" sibTransId="{7474C210-72FD-4680-802D-EB7211089819}"/>
    <dgm:cxn modelId="{742C85C5-8DAC-4972-8378-1A0A1995F2CA}" srcId="{839204BC-036A-4781-BA16-42107E948DD1}" destId="{437F6FAD-46F6-470D-84E9-E2342DDA9D29}" srcOrd="2" destOrd="0" parTransId="{FCF7FE70-B010-4859-B8B9-E368B3C44C38}" sibTransId="{AC1EE63E-B427-45B6-BC72-E27CF77EEC27}"/>
    <dgm:cxn modelId="{D93DB8D5-279C-4454-8278-57BFE0FB4A3B}" type="presOf" srcId="{839204BC-036A-4781-BA16-42107E948DD1}" destId="{4C05D168-FF68-489A-9908-43D33989865C}" srcOrd="0" destOrd="0" presId="urn:microsoft.com/office/officeart/2005/8/layout/pyramid2"/>
    <dgm:cxn modelId="{CCA3ACF4-886F-48A4-A0B8-07E6C1E9D4DF}" srcId="{839204BC-036A-4781-BA16-42107E948DD1}" destId="{7E1913E0-F522-43C4-BD43-F08BA9AC1E84}" srcOrd="0" destOrd="0" parTransId="{A0AC6F50-B106-40D9-B0F2-5D5EA1D7032B}" sibTransId="{97EDCE47-CFDB-495E-B02D-23C62C740D48}"/>
    <dgm:cxn modelId="{683EFA4E-F08D-48E2-AF20-A65A04DAB7A3}" type="presParOf" srcId="{4C05D168-FF68-489A-9908-43D33989865C}" destId="{B9479788-A6BC-4EA9-977D-11CE9B27C25E}" srcOrd="0" destOrd="0" presId="urn:microsoft.com/office/officeart/2005/8/layout/pyramid2"/>
    <dgm:cxn modelId="{74A3B9AC-63AE-4070-AA1D-2E9B0F8ECFD3}" type="presParOf" srcId="{4C05D168-FF68-489A-9908-43D33989865C}" destId="{6DD95604-7F63-493F-942A-6FC8ED28AD7B}" srcOrd="1" destOrd="0" presId="urn:microsoft.com/office/officeart/2005/8/layout/pyramid2"/>
    <dgm:cxn modelId="{9F96D92B-5556-463A-8BA6-97641358DCC6}" type="presParOf" srcId="{6DD95604-7F63-493F-942A-6FC8ED28AD7B}" destId="{094AC887-360E-490F-8D24-2FADA28C8F7F}" srcOrd="0" destOrd="0" presId="urn:microsoft.com/office/officeart/2005/8/layout/pyramid2"/>
    <dgm:cxn modelId="{64FBD8CE-FEA2-4A86-B9A8-AB094D0C2B1B}" type="presParOf" srcId="{6DD95604-7F63-493F-942A-6FC8ED28AD7B}" destId="{9E0DF097-9A6B-478A-8971-6E4B634F60B0}" srcOrd="1" destOrd="0" presId="urn:microsoft.com/office/officeart/2005/8/layout/pyramid2"/>
    <dgm:cxn modelId="{590869B3-6D4D-4E97-AFDC-1B540BF21D5B}" type="presParOf" srcId="{6DD95604-7F63-493F-942A-6FC8ED28AD7B}" destId="{DA0D6384-253D-47F3-B0E2-791D4939F3F5}" srcOrd="2" destOrd="0" presId="urn:microsoft.com/office/officeart/2005/8/layout/pyramid2"/>
    <dgm:cxn modelId="{E63B5FBF-9CE6-44F3-86A8-473A252F35B8}" type="presParOf" srcId="{6DD95604-7F63-493F-942A-6FC8ED28AD7B}" destId="{94A4ECC5-5116-4910-AAF9-A5C842700531}" srcOrd="3" destOrd="0" presId="urn:microsoft.com/office/officeart/2005/8/layout/pyramid2"/>
    <dgm:cxn modelId="{E9CEA406-47CE-4383-834D-F9F39CE2BC40}" type="presParOf" srcId="{6DD95604-7F63-493F-942A-6FC8ED28AD7B}" destId="{4A4B996C-5830-4687-99FB-11C2B2D391C7}" srcOrd="4" destOrd="0" presId="urn:microsoft.com/office/officeart/2005/8/layout/pyramid2"/>
    <dgm:cxn modelId="{398E2B31-C582-46C9-953A-1261DC98CFAA}" type="presParOf" srcId="{6DD95604-7F63-493F-942A-6FC8ED28AD7B}" destId="{6179BC7E-5797-4722-987D-BE05CC8BE43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2591F2-5E0D-48FB-9BFF-55CFB27DCE62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45D2C0-14F8-40D9-95B2-E8A06CECC500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Мотивация </a:t>
          </a:r>
          <a:endParaRPr lang="ru-RU" dirty="0"/>
        </a:p>
      </dgm:t>
    </dgm:pt>
    <dgm:pt modelId="{51327BC0-FB15-48B3-8594-8E58D3DC6187}" type="parTrans" cxnId="{02734F89-B7AF-429A-9C03-79C03E052E4F}">
      <dgm:prSet/>
      <dgm:spPr/>
      <dgm:t>
        <a:bodyPr/>
        <a:lstStyle/>
        <a:p>
          <a:endParaRPr lang="ru-RU"/>
        </a:p>
      </dgm:t>
    </dgm:pt>
    <dgm:pt modelId="{626A4E34-6011-46FB-82FE-AC81121EB5C3}" type="sibTrans" cxnId="{02734F89-B7AF-429A-9C03-79C03E052E4F}">
      <dgm:prSet/>
      <dgm:spPr/>
      <dgm:t>
        <a:bodyPr/>
        <a:lstStyle/>
        <a:p>
          <a:endParaRPr lang="ru-RU"/>
        </a:p>
      </dgm:t>
    </dgm:pt>
    <dgm:pt modelId="{4319F49F-1C84-459E-B49F-970103145F5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Материальная заинтересованность</a:t>
          </a:r>
          <a:endParaRPr lang="ru-RU" sz="1400" dirty="0">
            <a:solidFill>
              <a:schemeClr val="tx1"/>
            </a:solidFill>
          </a:endParaRPr>
        </a:p>
      </dgm:t>
    </dgm:pt>
    <dgm:pt modelId="{086AACD6-3F6C-495D-9C3A-7AC75A0E2AB9}" type="parTrans" cxnId="{3CFDFC70-7089-4523-8DDA-86A4A6EE695D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145CDCB5-F9E7-4137-A403-047C6B6A11AC}" type="sibTrans" cxnId="{3CFDFC70-7089-4523-8DDA-86A4A6EE695D}">
      <dgm:prSet/>
      <dgm:spPr/>
      <dgm:t>
        <a:bodyPr/>
        <a:lstStyle/>
        <a:p>
          <a:endParaRPr lang="ru-RU"/>
        </a:p>
      </dgm:t>
    </dgm:pt>
    <dgm:pt modelId="{AEF79480-5191-47E7-A60D-3844BD282F09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Самоутверждение, достижение социального успеха.	</a:t>
          </a:r>
          <a:endParaRPr lang="ru-RU" sz="11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99BC18A-F20D-4443-87CD-C9AFAEF45BD5}" type="parTrans" cxnId="{596E0E88-2789-44F7-BBD1-81781DF548F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8273257C-8ECD-4955-89ED-EE31426ED68B}" type="sibTrans" cxnId="{596E0E88-2789-44F7-BBD1-81781DF548FA}">
      <dgm:prSet/>
      <dgm:spPr/>
      <dgm:t>
        <a:bodyPr/>
        <a:lstStyle/>
        <a:p>
          <a:endParaRPr lang="ru-RU"/>
        </a:p>
      </dgm:t>
    </dgm:pt>
    <dgm:pt modelId="{E26BA95E-4047-4EC3-B88B-D810C8361A5F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Потребность быть в коллективе</a:t>
          </a:r>
          <a:r>
            <a:rPr lang="ru-RU" sz="1400" dirty="0" smtClean="0"/>
            <a:t>	</a:t>
          </a:r>
          <a:endParaRPr lang="ru-RU" sz="1400" dirty="0"/>
        </a:p>
      </dgm:t>
    </dgm:pt>
    <dgm:pt modelId="{51AABE19-03AE-4AE3-8C56-9386B2B1EC01}" type="parTrans" cxnId="{9669F832-C6D8-42DA-BC35-2686DF503513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F810AE99-23D1-4D61-8845-C7EBB232ED52}" type="sibTrans" cxnId="{9669F832-C6D8-42DA-BC35-2686DF503513}">
      <dgm:prSet/>
      <dgm:spPr/>
      <dgm:t>
        <a:bodyPr/>
        <a:lstStyle/>
        <a:p>
          <a:endParaRPr lang="ru-RU"/>
        </a:p>
      </dgm:t>
    </dgm:pt>
    <dgm:pt modelId="{14E176A5-0487-44F6-A2FC-C4DAF1BDE1EE}">
      <dgm:prSet custT="1"/>
      <dgm:spPr/>
      <dgm:t>
        <a:bodyPr/>
        <a:lstStyle/>
        <a:p>
          <a:r>
            <a:rPr lang="ru-RU" sz="1050" dirty="0" smtClean="0">
              <a:solidFill>
                <a:schemeClr val="tx1"/>
              </a:solidFill>
            </a:rPr>
            <a:t>Реализация себя в профессиональной деятельности как творческой личности</a:t>
          </a:r>
          <a:endParaRPr lang="ru-RU" sz="1050" dirty="0">
            <a:solidFill>
              <a:schemeClr val="tx1"/>
            </a:solidFill>
          </a:endParaRPr>
        </a:p>
      </dgm:t>
    </dgm:pt>
    <dgm:pt modelId="{D6A45AE4-1FE7-4FE7-8684-219535D70045}" type="parTrans" cxnId="{B30FA4B2-5C60-4D77-974D-25D4F5636F2F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3777939D-A45B-49BA-AE3E-385F33CAC726}" type="sibTrans" cxnId="{B30FA4B2-5C60-4D77-974D-25D4F5636F2F}">
      <dgm:prSet/>
      <dgm:spPr/>
      <dgm:t>
        <a:bodyPr/>
        <a:lstStyle/>
        <a:p>
          <a:endParaRPr lang="ru-RU"/>
        </a:p>
      </dgm:t>
    </dgm:pt>
    <dgm:pt modelId="{601EA85A-CCE2-4E36-B094-597F63CCD0CC}">
      <dgm:prSet custT="1"/>
      <dgm:spPr/>
      <dgm:t>
        <a:bodyPr/>
        <a:lstStyle/>
        <a:p>
          <a:r>
            <a:rPr lang="ru-RU" sz="1100" dirty="0" smtClean="0">
              <a:solidFill>
                <a:schemeClr val="tx1">
                  <a:lumMod val="95000"/>
                  <a:lumOff val="5000"/>
                </a:schemeClr>
              </a:solidFill>
            </a:rPr>
            <a:t>Личное развитие, приобретение новой информации</a:t>
          </a:r>
          <a:r>
            <a:rPr lang="ru-RU" sz="1000" dirty="0" smtClean="0"/>
            <a:t>.</a:t>
          </a:r>
          <a:endParaRPr lang="ru-RU" sz="1000" dirty="0"/>
        </a:p>
      </dgm:t>
    </dgm:pt>
    <dgm:pt modelId="{84041BB9-B590-4B4B-A1FD-FF8446B9AC37}" type="parTrans" cxnId="{DF46E313-951B-457A-8A77-522408724D62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0B6D7E5-7E11-4864-A642-5572D05DF748}" type="sibTrans" cxnId="{DF46E313-951B-457A-8A77-522408724D62}">
      <dgm:prSet/>
      <dgm:spPr/>
      <dgm:t>
        <a:bodyPr/>
        <a:lstStyle/>
        <a:p>
          <a:endParaRPr lang="ru-RU"/>
        </a:p>
      </dgm:t>
    </dgm:pt>
    <dgm:pt modelId="{CD2C7323-FEAE-4392-BB98-03BB029021BA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Аттестация</a:t>
          </a:r>
          <a:r>
            <a:rPr lang="ru-RU" sz="800" dirty="0" smtClean="0">
              <a:solidFill>
                <a:schemeClr val="tx1"/>
              </a:solidFill>
            </a:rPr>
            <a:t> </a:t>
          </a:r>
          <a:endParaRPr lang="ru-RU" sz="800" dirty="0">
            <a:solidFill>
              <a:schemeClr val="tx1"/>
            </a:solidFill>
          </a:endParaRPr>
        </a:p>
      </dgm:t>
    </dgm:pt>
    <dgm:pt modelId="{634A454B-1700-43DB-AD8A-513B32FF594B}" type="parTrans" cxnId="{FB7FCAD0-22A6-4E59-8B31-3F744E924CBC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B5C38B5-02E8-41D3-89F1-7BE6E25913E5}" type="sibTrans" cxnId="{FB7FCAD0-22A6-4E59-8B31-3F744E924CBC}">
      <dgm:prSet/>
      <dgm:spPr/>
      <dgm:t>
        <a:bodyPr/>
        <a:lstStyle/>
        <a:p>
          <a:endParaRPr lang="ru-RU"/>
        </a:p>
      </dgm:t>
    </dgm:pt>
    <dgm:pt modelId="{EC18B5E1-0ED7-4EE3-BFDE-2642EE9DE05C}" type="pres">
      <dgm:prSet presAssocID="{8A2591F2-5E0D-48FB-9BFF-55CFB27DCE6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6F25DC-BCC0-44CF-A080-38942D175AD5}" type="pres">
      <dgm:prSet presAssocID="{6745D2C0-14F8-40D9-95B2-E8A06CECC500}" presName="centerShape" presStyleLbl="node0" presStyleIdx="0" presStyleCnt="1"/>
      <dgm:spPr/>
      <dgm:t>
        <a:bodyPr/>
        <a:lstStyle/>
        <a:p>
          <a:endParaRPr lang="ru-RU"/>
        </a:p>
      </dgm:t>
    </dgm:pt>
    <dgm:pt modelId="{EF703BAD-B23D-4464-A3E9-469DBF61DA03}" type="pres">
      <dgm:prSet presAssocID="{086AACD6-3F6C-495D-9C3A-7AC75A0E2AB9}" presName="parTrans" presStyleLbl="sibTrans2D1" presStyleIdx="0" presStyleCnt="6"/>
      <dgm:spPr/>
      <dgm:t>
        <a:bodyPr/>
        <a:lstStyle/>
        <a:p>
          <a:endParaRPr lang="ru-RU"/>
        </a:p>
      </dgm:t>
    </dgm:pt>
    <dgm:pt modelId="{9972E49C-C036-478B-A2C9-DD9798F56D75}" type="pres">
      <dgm:prSet presAssocID="{086AACD6-3F6C-495D-9C3A-7AC75A0E2AB9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81E13E7-C25E-42BB-AE7A-D6060B349F84}" type="pres">
      <dgm:prSet presAssocID="{4319F49F-1C84-459E-B49F-970103145F54}" presName="node" presStyleLbl="node1" presStyleIdx="0" presStyleCnt="6" custScaleX="116479" custRadScaleRad="97152" custRadScaleInc="7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D411F7-614A-414E-8B3F-8237397F2A98}" type="pres">
      <dgm:prSet presAssocID="{D6A45AE4-1FE7-4FE7-8684-219535D70045}" presName="parTrans" presStyleLbl="sibTrans2D1" presStyleIdx="1" presStyleCnt="6"/>
      <dgm:spPr/>
      <dgm:t>
        <a:bodyPr/>
        <a:lstStyle/>
        <a:p>
          <a:endParaRPr lang="ru-RU"/>
        </a:p>
      </dgm:t>
    </dgm:pt>
    <dgm:pt modelId="{BA0974C5-5999-4293-B102-497F30AE00A7}" type="pres">
      <dgm:prSet presAssocID="{D6A45AE4-1FE7-4FE7-8684-219535D70045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A02127A3-9E9C-4BAD-8E4D-DA2C908276B3}" type="pres">
      <dgm:prSet presAssocID="{14E176A5-0487-44F6-A2FC-C4DAF1BDE1EE}" presName="node" presStyleLbl="node1" presStyleIdx="1" presStyleCnt="6" custScaleX="150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CB2B0-16D0-42E8-A138-3C6272F7A77B}" type="pres">
      <dgm:prSet presAssocID="{84041BB9-B590-4B4B-A1FD-FF8446B9AC37}" presName="parTrans" presStyleLbl="sibTrans2D1" presStyleIdx="2" presStyleCnt="6"/>
      <dgm:spPr/>
      <dgm:t>
        <a:bodyPr/>
        <a:lstStyle/>
        <a:p>
          <a:endParaRPr lang="ru-RU"/>
        </a:p>
      </dgm:t>
    </dgm:pt>
    <dgm:pt modelId="{F3AAAD65-1BCB-4B0E-A19C-7C03E6EB28B7}" type="pres">
      <dgm:prSet presAssocID="{84041BB9-B590-4B4B-A1FD-FF8446B9AC37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4FBCD35D-572E-484A-AB8E-3021C19C7811}" type="pres">
      <dgm:prSet presAssocID="{601EA85A-CCE2-4E36-B094-597F63CCD0CC}" presName="node" presStyleLbl="node1" presStyleIdx="2" presStyleCnt="6" custScaleX="145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6B91B-97B6-40F0-8346-7CE04E655694}" type="pres">
      <dgm:prSet presAssocID="{E99BC18A-F20D-4443-87CD-C9AFAEF45BD5}" presName="parTrans" presStyleLbl="sibTrans2D1" presStyleIdx="3" presStyleCnt="6"/>
      <dgm:spPr/>
      <dgm:t>
        <a:bodyPr/>
        <a:lstStyle/>
        <a:p>
          <a:endParaRPr lang="ru-RU"/>
        </a:p>
      </dgm:t>
    </dgm:pt>
    <dgm:pt modelId="{F6F48E13-EE6A-4814-A522-61088FC221E6}" type="pres">
      <dgm:prSet presAssocID="{E99BC18A-F20D-4443-87CD-C9AFAEF45BD5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B8BD6BC9-C3F6-4D9B-9A84-4D34A4963E43}" type="pres">
      <dgm:prSet presAssocID="{AEF79480-5191-47E7-A60D-3844BD282F0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96F3A-D41E-495F-9F37-5F2034F83738}" type="pres">
      <dgm:prSet presAssocID="{51AABE19-03AE-4AE3-8C56-9386B2B1EC01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BFD4C9C-B11F-4BFE-A55E-112F7427B684}" type="pres">
      <dgm:prSet presAssocID="{51AABE19-03AE-4AE3-8C56-9386B2B1EC01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05767FA0-4D77-4A14-BC18-369F50A102B2}" type="pres">
      <dgm:prSet presAssocID="{E26BA95E-4047-4EC3-B88B-D810C8361A5F}" presName="node" presStyleLbl="node1" presStyleIdx="4" presStyleCnt="6" custScaleX="139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F2FB4-E393-4D45-9CB2-3AEC21857E65}" type="pres">
      <dgm:prSet presAssocID="{634A454B-1700-43DB-AD8A-513B32FF594B}" presName="parTrans" presStyleLbl="sibTrans2D1" presStyleIdx="5" presStyleCnt="6"/>
      <dgm:spPr/>
      <dgm:t>
        <a:bodyPr/>
        <a:lstStyle/>
        <a:p>
          <a:endParaRPr lang="ru-RU"/>
        </a:p>
      </dgm:t>
    </dgm:pt>
    <dgm:pt modelId="{5FBA22E0-E4DB-4606-BFD1-3D4C7873B19F}" type="pres">
      <dgm:prSet presAssocID="{634A454B-1700-43DB-AD8A-513B32FF594B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36B6A8B3-3303-438D-B138-21FC00C82847}" type="pres">
      <dgm:prSet presAssocID="{CD2C7323-FEAE-4392-BB98-03BB029021BA}" presName="node" presStyleLbl="node1" presStyleIdx="5" presStyleCnt="6" custScaleX="122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881094-FDC1-440D-9AE9-7ED0C6C7CE02}" type="presOf" srcId="{601EA85A-CCE2-4E36-B094-597F63CCD0CC}" destId="{4FBCD35D-572E-484A-AB8E-3021C19C7811}" srcOrd="0" destOrd="0" presId="urn:microsoft.com/office/officeart/2005/8/layout/radial5"/>
    <dgm:cxn modelId="{144471F2-0124-417B-A471-88BBE31A526C}" type="presOf" srcId="{84041BB9-B590-4B4B-A1FD-FF8446B9AC37}" destId="{F3AAAD65-1BCB-4B0E-A19C-7C03E6EB28B7}" srcOrd="1" destOrd="0" presId="urn:microsoft.com/office/officeart/2005/8/layout/radial5"/>
    <dgm:cxn modelId="{26B59C87-E506-48B3-B27E-8B83FB226142}" type="presOf" srcId="{E26BA95E-4047-4EC3-B88B-D810C8361A5F}" destId="{05767FA0-4D77-4A14-BC18-369F50A102B2}" srcOrd="0" destOrd="0" presId="urn:microsoft.com/office/officeart/2005/8/layout/radial5"/>
    <dgm:cxn modelId="{25F16453-01AD-4055-9F0E-3292609D1E7D}" type="presOf" srcId="{086AACD6-3F6C-495D-9C3A-7AC75A0E2AB9}" destId="{EF703BAD-B23D-4464-A3E9-469DBF61DA03}" srcOrd="0" destOrd="0" presId="urn:microsoft.com/office/officeart/2005/8/layout/radial5"/>
    <dgm:cxn modelId="{482D6F59-92F6-4684-BD2D-2CC2BC03C709}" type="presOf" srcId="{6745D2C0-14F8-40D9-95B2-E8A06CECC500}" destId="{126F25DC-BCC0-44CF-A080-38942D175AD5}" srcOrd="0" destOrd="0" presId="urn:microsoft.com/office/officeart/2005/8/layout/radial5"/>
    <dgm:cxn modelId="{02734F89-B7AF-429A-9C03-79C03E052E4F}" srcId="{8A2591F2-5E0D-48FB-9BFF-55CFB27DCE62}" destId="{6745D2C0-14F8-40D9-95B2-E8A06CECC500}" srcOrd="0" destOrd="0" parTransId="{51327BC0-FB15-48B3-8594-8E58D3DC6187}" sibTransId="{626A4E34-6011-46FB-82FE-AC81121EB5C3}"/>
    <dgm:cxn modelId="{5F52366B-F8B8-4A55-9EE0-78EEF4DF75ED}" type="presOf" srcId="{84041BB9-B590-4B4B-A1FD-FF8446B9AC37}" destId="{3C5CB2B0-16D0-42E8-A138-3C6272F7A77B}" srcOrd="0" destOrd="0" presId="urn:microsoft.com/office/officeart/2005/8/layout/radial5"/>
    <dgm:cxn modelId="{6C771F14-DD56-4FFF-BAAD-723D61763717}" type="presOf" srcId="{8A2591F2-5E0D-48FB-9BFF-55CFB27DCE62}" destId="{EC18B5E1-0ED7-4EE3-BFDE-2642EE9DE05C}" srcOrd="0" destOrd="0" presId="urn:microsoft.com/office/officeart/2005/8/layout/radial5"/>
    <dgm:cxn modelId="{A0D84913-8A34-4464-9771-8D036A8F221F}" type="presOf" srcId="{14E176A5-0487-44F6-A2FC-C4DAF1BDE1EE}" destId="{A02127A3-9E9C-4BAD-8E4D-DA2C908276B3}" srcOrd="0" destOrd="0" presId="urn:microsoft.com/office/officeart/2005/8/layout/radial5"/>
    <dgm:cxn modelId="{465B21EC-08D2-4F40-9950-D5AD982A3CFB}" type="presOf" srcId="{51AABE19-03AE-4AE3-8C56-9386B2B1EC01}" destId="{CBFD4C9C-B11F-4BFE-A55E-112F7427B684}" srcOrd="1" destOrd="0" presId="urn:microsoft.com/office/officeart/2005/8/layout/radial5"/>
    <dgm:cxn modelId="{78C273FA-B910-425A-8754-EE524E0D5D39}" type="presOf" srcId="{D6A45AE4-1FE7-4FE7-8684-219535D70045}" destId="{3FD411F7-614A-414E-8B3F-8237397F2A98}" srcOrd="0" destOrd="0" presId="urn:microsoft.com/office/officeart/2005/8/layout/radial5"/>
    <dgm:cxn modelId="{FD0683DF-0B4F-4056-A92F-026925CB7243}" type="presOf" srcId="{086AACD6-3F6C-495D-9C3A-7AC75A0E2AB9}" destId="{9972E49C-C036-478B-A2C9-DD9798F56D75}" srcOrd="1" destOrd="0" presId="urn:microsoft.com/office/officeart/2005/8/layout/radial5"/>
    <dgm:cxn modelId="{261A4F22-A1D3-4F65-98B5-BD04C3337D0E}" type="presOf" srcId="{4319F49F-1C84-459E-B49F-970103145F54}" destId="{981E13E7-C25E-42BB-AE7A-D6060B349F84}" srcOrd="0" destOrd="0" presId="urn:microsoft.com/office/officeart/2005/8/layout/radial5"/>
    <dgm:cxn modelId="{EB33B8D0-41D9-4276-80CE-55D1AAE8446D}" type="presOf" srcId="{E99BC18A-F20D-4443-87CD-C9AFAEF45BD5}" destId="{F6F48E13-EE6A-4814-A522-61088FC221E6}" srcOrd="1" destOrd="0" presId="urn:microsoft.com/office/officeart/2005/8/layout/radial5"/>
    <dgm:cxn modelId="{473D64F2-C143-462D-8F2F-3E8FD5A0351C}" type="presOf" srcId="{CD2C7323-FEAE-4392-BB98-03BB029021BA}" destId="{36B6A8B3-3303-438D-B138-21FC00C82847}" srcOrd="0" destOrd="0" presId="urn:microsoft.com/office/officeart/2005/8/layout/radial5"/>
    <dgm:cxn modelId="{69CA3DEA-395A-482A-BD94-4F0270AE1727}" type="presOf" srcId="{AEF79480-5191-47E7-A60D-3844BD282F09}" destId="{B8BD6BC9-C3F6-4D9B-9A84-4D34A4963E43}" srcOrd="0" destOrd="0" presId="urn:microsoft.com/office/officeart/2005/8/layout/radial5"/>
    <dgm:cxn modelId="{7B34D5D2-9D35-43B7-8516-C48DBE67F490}" type="presOf" srcId="{51AABE19-03AE-4AE3-8C56-9386B2B1EC01}" destId="{8D096F3A-D41E-495F-9F37-5F2034F83738}" srcOrd="0" destOrd="0" presId="urn:microsoft.com/office/officeart/2005/8/layout/radial5"/>
    <dgm:cxn modelId="{FB7FCAD0-22A6-4E59-8B31-3F744E924CBC}" srcId="{6745D2C0-14F8-40D9-95B2-E8A06CECC500}" destId="{CD2C7323-FEAE-4392-BB98-03BB029021BA}" srcOrd="5" destOrd="0" parTransId="{634A454B-1700-43DB-AD8A-513B32FF594B}" sibTransId="{4B5C38B5-02E8-41D3-89F1-7BE6E25913E5}"/>
    <dgm:cxn modelId="{B30FA4B2-5C60-4D77-974D-25D4F5636F2F}" srcId="{6745D2C0-14F8-40D9-95B2-E8A06CECC500}" destId="{14E176A5-0487-44F6-A2FC-C4DAF1BDE1EE}" srcOrd="1" destOrd="0" parTransId="{D6A45AE4-1FE7-4FE7-8684-219535D70045}" sibTransId="{3777939D-A45B-49BA-AE3E-385F33CAC726}"/>
    <dgm:cxn modelId="{596E0E88-2789-44F7-BBD1-81781DF548FA}" srcId="{6745D2C0-14F8-40D9-95B2-E8A06CECC500}" destId="{AEF79480-5191-47E7-A60D-3844BD282F09}" srcOrd="3" destOrd="0" parTransId="{E99BC18A-F20D-4443-87CD-C9AFAEF45BD5}" sibTransId="{8273257C-8ECD-4955-89ED-EE31426ED68B}"/>
    <dgm:cxn modelId="{8023A156-AFFC-4542-93C1-A9FBFC63B235}" type="presOf" srcId="{634A454B-1700-43DB-AD8A-513B32FF594B}" destId="{091F2FB4-E393-4D45-9CB2-3AEC21857E65}" srcOrd="0" destOrd="0" presId="urn:microsoft.com/office/officeart/2005/8/layout/radial5"/>
    <dgm:cxn modelId="{31F47CEF-C743-444A-ADEB-1CBFE0BFEEDC}" type="presOf" srcId="{D6A45AE4-1FE7-4FE7-8684-219535D70045}" destId="{BA0974C5-5999-4293-B102-497F30AE00A7}" srcOrd="1" destOrd="0" presId="urn:microsoft.com/office/officeart/2005/8/layout/radial5"/>
    <dgm:cxn modelId="{9ABD52A8-88A1-4185-8837-37D79D677866}" type="presOf" srcId="{634A454B-1700-43DB-AD8A-513B32FF594B}" destId="{5FBA22E0-E4DB-4606-BFD1-3D4C7873B19F}" srcOrd="1" destOrd="0" presId="urn:microsoft.com/office/officeart/2005/8/layout/radial5"/>
    <dgm:cxn modelId="{FDE5E57E-33C5-459A-A381-E86F06EE843C}" type="presOf" srcId="{E99BC18A-F20D-4443-87CD-C9AFAEF45BD5}" destId="{8596B91B-97B6-40F0-8346-7CE04E655694}" srcOrd="0" destOrd="0" presId="urn:microsoft.com/office/officeart/2005/8/layout/radial5"/>
    <dgm:cxn modelId="{9669F832-C6D8-42DA-BC35-2686DF503513}" srcId="{6745D2C0-14F8-40D9-95B2-E8A06CECC500}" destId="{E26BA95E-4047-4EC3-B88B-D810C8361A5F}" srcOrd="4" destOrd="0" parTransId="{51AABE19-03AE-4AE3-8C56-9386B2B1EC01}" sibTransId="{F810AE99-23D1-4D61-8845-C7EBB232ED52}"/>
    <dgm:cxn modelId="{DF46E313-951B-457A-8A77-522408724D62}" srcId="{6745D2C0-14F8-40D9-95B2-E8A06CECC500}" destId="{601EA85A-CCE2-4E36-B094-597F63CCD0CC}" srcOrd="2" destOrd="0" parTransId="{84041BB9-B590-4B4B-A1FD-FF8446B9AC37}" sibTransId="{40B6D7E5-7E11-4864-A642-5572D05DF748}"/>
    <dgm:cxn modelId="{3CFDFC70-7089-4523-8DDA-86A4A6EE695D}" srcId="{6745D2C0-14F8-40D9-95B2-E8A06CECC500}" destId="{4319F49F-1C84-459E-B49F-970103145F54}" srcOrd="0" destOrd="0" parTransId="{086AACD6-3F6C-495D-9C3A-7AC75A0E2AB9}" sibTransId="{145CDCB5-F9E7-4137-A403-047C6B6A11AC}"/>
    <dgm:cxn modelId="{AD5B7425-EE37-40A6-9152-715F9DBDF9CA}" type="presParOf" srcId="{EC18B5E1-0ED7-4EE3-BFDE-2642EE9DE05C}" destId="{126F25DC-BCC0-44CF-A080-38942D175AD5}" srcOrd="0" destOrd="0" presId="urn:microsoft.com/office/officeart/2005/8/layout/radial5"/>
    <dgm:cxn modelId="{8BAAA36A-ACBA-427A-8EEB-B539AD46106D}" type="presParOf" srcId="{EC18B5E1-0ED7-4EE3-BFDE-2642EE9DE05C}" destId="{EF703BAD-B23D-4464-A3E9-469DBF61DA03}" srcOrd="1" destOrd="0" presId="urn:microsoft.com/office/officeart/2005/8/layout/radial5"/>
    <dgm:cxn modelId="{DE350E38-7B75-4262-B087-A56DF2EC783A}" type="presParOf" srcId="{EF703BAD-B23D-4464-A3E9-469DBF61DA03}" destId="{9972E49C-C036-478B-A2C9-DD9798F56D75}" srcOrd="0" destOrd="0" presId="urn:microsoft.com/office/officeart/2005/8/layout/radial5"/>
    <dgm:cxn modelId="{903A07AD-A7E3-4ED0-A2A7-834E792A7A1C}" type="presParOf" srcId="{EC18B5E1-0ED7-4EE3-BFDE-2642EE9DE05C}" destId="{981E13E7-C25E-42BB-AE7A-D6060B349F84}" srcOrd="2" destOrd="0" presId="urn:microsoft.com/office/officeart/2005/8/layout/radial5"/>
    <dgm:cxn modelId="{ACE27CF5-DEDB-4195-877A-7CCD61F5EF4E}" type="presParOf" srcId="{EC18B5E1-0ED7-4EE3-BFDE-2642EE9DE05C}" destId="{3FD411F7-614A-414E-8B3F-8237397F2A98}" srcOrd="3" destOrd="0" presId="urn:microsoft.com/office/officeart/2005/8/layout/radial5"/>
    <dgm:cxn modelId="{AD748F1B-29F9-4EDA-888B-B971F4DBCB4D}" type="presParOf" srcId="{3FD411F7-614A-414E-8B3F-8237397F2A98}" destId="{BA0974C5-5999-4293-B102-497F30AE00A7}" srcOrd="0" destOrd="0" presId="urn:microsoft.com/office/officeart/2005/8/layout/radial5"/>
    <dgm:cxn modelId="{2CE2F14C-3860-4999-853B-A116FBF2FE8F}" type="presParOf" srcId="{EC18B5E1-0ED7-4EE3-BFDE-2642EE9DE05C}" destId="{A02127A3-9E9C-4BAD-8E4D-DA2C908276B3}" srcOrd="4" destOrd="0" presId="urn:microsoft.com/office/officeart/2005/8/layout/radial5"/>
    <dgm:cxn modelId="{24E54C7D-B912-47C3-B0A8-69B5D8E2290C}" type="presParOf" srcId="{EC18B5E1-0ED7-4EE3-BFDE-2642EE9DE05C}" destId="{3C5CB2B0-16D0-42E8-A138-3C6272F7A77B}" srcOrd="5" destOrd="0" presId="urn:microsoft.com/office/officeart/2005/8/layout/radial5"/>
    <dgm:cxn modelId="{C9DF9ACC-7826-4EEC-99B2-8E405F82FF98}" type="presParOf" srcId="{3C5CB2B0-16D0-42E8-A138-3C6272F7A77B}" destId="{F3AAAD65-1BCB-4B0E-A19C-7C03E6EB28B7}" srcOrd="0" destOrd="0" presId="urn:microsoft.com/office/officeart/2005/8/layout/radial5"/>
    <dgm:cxn modelId="{24ECE408-34ED-4DBB-9B59-348365260434}" type="presParOf" srcId="{EC18B5E1-0ED7-4EE3-BFDE-2642EE9DE05C}" destId="{4FBCD35D-572E-484A-AB8E-3021C19C7811}" srcOrd="6" destOrd="0" presId="urn:microsoft.com/office/officeart/2005/8/layout/radial5"/>
    <dgm:cxn modelId="{11592801-9DF3-497C-A6A1-2CD340CF9ADE}" type="presParOf" srcId="{EC18B5E1-0ED7-4EE3-BFDE-2642EE9DE05C}" destId="{8596B91B-97B6-40F0-8346-7CE04E655694}" srcOrd="7" destOrd="0" presId="urn:microsoft.com/office/officeart/2005/8/layout/radial5"/>
    <dgm:cxn modelId="{8E9B40BB-02A2-44E1-80E5-E201A3D30715}" type="presParOf" srcId="{8596B91B-97B6-40F0-8346-7CE04E655694}" destId="{F6F48E13-EE6A-4814-A522-61088FC221E6}" srcOrd="0" destOrd="0" presId="urn:microsoft.com/office/officeart/2005/8/layout/radial5"/>
    <dgm:cxn modelId="{D847DC32-ABEA-490E-8DA7-AF035226DB55}" type="presParOf" srcId="{EC18B5E1-0ED7-4EE3-BFDE-2642EE9DE05C}" destId="{B8BD6BC9-C3F6-4D9B-9A84-4D34A4963E43}" srcOrd="8" destOrd="0" presId="urn:microsoft.com/office/officeart/2005/8/layout/radial5"/>
    <dgm:cxn modelId="{23A0C043-36AD-4435-BE2C-A9E457C4C72D}" type="presParOf" srcId="{EC18B5E1-0ED7-4EE3-BFDE-2642EE9DE05C}" destId="{8D096F3A-D41E-495F-9F37-5F2034F83738}" srcOrd="9" destOrd="0" presId="urn:microsoft.com/office/officeart/2005/8/layout/radial5"/>
    <dgm:cxn modelId="{010EB065-FEF5-48C5-B363-8E5967BB32C9}" type="presParOf" srcId="{8D096F3A-D41E-495F-9F37-5F2034F83738}" destId="{CBFD4C9C-B11F-4BFE-A55E-112F7427B684}" srcOrd="0" destOrd="0" presId="urn:microsoft.com/office/officeart/2005/8/layout/radial5"/>
    <dgm:cxn modelId="{1B220302-001D-4ADB-8D54-FFF907A82E9A}" type="presParOf" srcId="{EC18B5E1-0ED7-4EE3-BFDE-2642EE9DE05C}" destId="{05767FA0-4D77-4A14-BC18-369F50A102B2}" srcOrd="10" destOrd="0" presId="urn:microsoft.com/office/officeart/2005/8/layout/radial5"/>
    <dgm:cxn modelId="{AAC8E552-ECCF-4D9E-92DD-0E52F72218B5}" type="presParOf" srcId="{EC18B5E1-0ED7-4EE3-BFDE-2642EE9DE05C}" destId="{091F2FB4-E393-4D45-9CB2-3AEC21857E65}" srcOrd="11" destOrd="0" presId="urn:microsoft.com/office/officeart/2005/8/layout/radial5"/>
    <dgm:cxn modelId="{7C882084-B306-402D-82A6-90EF0530D56B}" type="presParOf" srcId="{091F2FB4-E393-4D45-9CB2-3AEC21857E65}" destId="{5FBA22E0-E4DB-4606-BFD1-3D4C7873B19F}" srcOrd="0" destOrd="0" presId="urn:microsoft.com/office/officeart/2005/8/layout/radial5"/>
    <dgm:cxn modelId="{88554E8D-A4B4-4871-9D49-702481CD0800}" type="presParOf" srcId="{EC18B5E1-0ED7-4EE3-BFDE-2642EE9DE05C}" destId="{36B6A8B3-3303-438D-B138-21FC00C82847}" srcOrd="12" destOrd="0" presId="urn:microsoft.com/office/officeart/2005/8/layout/radial5"/>
  </dgm:cxnLst>
  <dgm:bg>
    <a:solidFill>
      <a:schemeClr val="accent1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79788-A6BC-4EA9-977D-11CE9B27C25E}">
      <dsp:nvSpPr>
        <dsp:cNvPr id="0" name=""/>
        <dsp:cNvSpPr/>
      </dsp:nvSpPr>
      <dsp:spPr>
        <a:xfrm>
          <a:off x="1759657" y="0"/>
          <a:ext cx="3881437" cy="3881437"/>
        </a:xfrm>
        <a:prstGeom prst="triangle">
          <a:avLst/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AC887-360E-490F-8D24-2FADA28C8F7F}">
      <dsp:nvSpPr>
        <dsp:cNvPr id="0" name=""/>
        <dsp:cNvSpPr/>
      </dsp:nvSpPr>
      <dsp:spPr>
        <a:xfrm>
          <a:off x="4048954" y="415375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FF0000"/>
              </a:solidFill>
            </a:rPr>
            <a:t>Мотивация педагога</a:t>
          </a:r>
          <a:r>
            <a:rPr lang="ru-RU" sz="1700" b="1" kern="1200" dirty="0" smtClean="0"/>
            <a:t> </a:t>
          </a:r>
          <a:endParaRPr lang="ru-RU" sz="1700" b="1" kern="1200" dirty="0"/>
        </a:p>
      </dsp:txBody>
      <dsp:txXfrm>
        <a:off x="4093807" y="460228"/>
        <a:ext cx="2433228" cy="829102"/>
      </dsp:txXfrm>
    </dsp:sp>
    <dsp:sp modelId="{DA0D6384-253D-47F3-B0E2-791D4939F3F5}">
      <dsp:nvSpPr>
        <dsp:cNvPr id="0" name=""/>
        <dsp:cNvSpPr/>
      </dsp:nvSpPr>
      <dsp:spPr>
        <a:xfrm>
          <a:off x="4007048" y="1423888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FF0000"/>
              </a:solidFill>
            </a:rPr>
            <a:t>Личный образовательный интерес педагога</a:t>
          </a:r>
          <a:endParaRPr lang="ru-RU" sz="1700" b="1" kern="1200" dirty="0">
            <a:solidFill>
              <a:srgbClr val="FF0000"/>
            </a:solidFill>
          </a:endParaRPr>
        </a:p>
      </dsp:txBody>
      <dsp:txXfrm>
        <a:off x="4051901" y="1468741"/>
        <a:ext cx="2433228" cy="829102"/>
      </dsp:txXfrm>
    </dsp:sp>
    <dsp:sp modelId="{4A4B996C-5830-4687-99FB-11C2B2D391C7}">
      <dsp:nvSpPr>
        <dsp:cNvPr id="0" name=""/>
        <dsp:cNvSpPr/>
      </dsp:nvSpPr>
      <dsp:spPr>
        <a:xfrm>
          <a:off x="4007048" y="2457548"/>
          <a:ext cx="2522934" cy="91880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</a:t>
          </a:r>
          <a:r>
            <a:rPr lang="ru-RU" sz="1700" b="1" kern="1200" dirty="0" smtClean="0">
              <a:solidFill>
                <a:srgbClr val="FF0000"/>
              </a:solidFill>
            </a:rPr>
            <a:t>Потребности ОУ</a:t>
          </a:r>
          <a:endParaRPr lang="ru-RU" sz="1700" b="1" kern="1200" dirty="0">
            <a:solidFill>
              <a:srgbClr val="FF0000"/>
            </a:solidFill>
          </a:endParaRPr>
        </a:p>
      </dsp:txBody>
      <dsp:txXfrm>
        <a:off x="4051901" y="2502401"/>
        <a:ext cx="2433228" cy="829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F25DC-BCC0-44CF-A080-38942D175AD5}">
      <dsp:nvSpPr>
        <dsp:cNvPr id="0" name=""/>
        <dsp:cNvSpPr/>
      </dsp:nvSpPr>
      <dsp:spPr>
        <a:xfrm>
          <a:off x="4531725" y="1913473"/>
          <a:ext cx="1082775" cy="1082775"/>
        </a:xfrm>
        <a:prstGeom prst="ellipse">
          <a:avLst/>
        </a:prstGeom>
        <a:solidFill>
          <a:schemeClr val="accent4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Мотивация </a:t>
          </a:r>
          <a:endParaRPr lang="ru-RU" sz="1100" kern="1200" dirty="0"/>
        </a:p>
      </dsp:txBody>
      <dsp:txXfrm>
        <a:off x="4690294" y="2072042"/>
        <a:ext cx="765637" cy="765637"/>
      </dsp:txXfrm>
    </dsp:sp>
    <dsp:sp modelId="{EF703BAD-B23D-4464-A3E9-469DBF61DA03}">
      <dsp:nvSpPr>
        <dsp:cNvPr id="0" name=""/>
        <dsp:cNvSpPr/>
      </dsp:nvSpPr>
      <dsp:spPr>
        <a:xfrm rot="16338114">
          <a:off x="4954893" y="1418479"/>
          <a:ext cx="302139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998394" y="1551430"/>
        <a:ext cx="211497" cy="263003"/>
      </dsp:txXfrm>
    </dsp:sp>
    <dsp:sp modelId="{981E13E7-C25E-42BB-AE7A-D6060B349F84}">
      <dsp:nvSpPr>
        <dsp:cNvPr id="0" name=""/>
        <dsp:cNvSpPr/>
      </dsp:nvSpPr>
      <dsp:spPr>
        <a:xfrm>
          <a:off x="4392812" y="55453"/>
          <a:ext cx="1501678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Материальная заинтересованность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612728" y="244256"/>
        <a:ext cx="1061846" cy="911620"/>
      </dsp:txXfrm>
    </dsp:sp>
    <dsp:sp modelId="{3FD411F7-614A-414E-8B3F-8237397F2A98}">
      <dsp:nvSpPr>
        <dsp:cNvPr id="0" name=""/>
        <dsp:cNvSpPr/>
      </dsp:nvSpPr>
      <dsp:spPr>
        <a:xfrm rot="19800000">
          <a:off x="5607243" y="1862890"/>
          <a:ext cx="223164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611728" y="1967294"/>
        <a:ext cx="156215" cy="263003"/>
      </dsp:txXfrm>
    </dsp:sp>
    <dsp:sp modelId="{A02127A3-9E9C-4BAD-8E4D-DA2C908276B3}">
      <dsp:nvSpPr>
        <dsp:cNvPr id="0" name=""/>
        <dsp:cNvSpPr/>
      </dsp:nvSpPr>
      <dsp:spPr>
        <a:xfrm>
          <a:off x="5669202" y="906400"/>
          <a:ext cx="1938842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>
              <a:solidFill>
                <a:schemeClr val="tx1"/>
              </a:solidFill>
            </a:rPr>
            <a:t>Реализация себя в профессиональной деятельности как творческой личности</a:t>
          </a:r>
          <a:endParaRPr lang="ru-RU" sz="1050" kern="1200" dirty="0">
            <a:solidFill>
              <a:schemeClr val="tx1"/>
            </a:solidFill>
          </a:endParaRPr>
        </a:p>
      </dsp:txBody>
      <dsp:txXfrm>
        <a:off x="5953139" y="1095203"/>
        <a:ext cx="1370968" cy="911620"/>
      </dsp:txXfrm>
    </dsp:sp>
    <dsp:sp modelId="{3C5CB2B0-16D0-42E8-A138-3C6272F7A77B}">
      <dsp:nvSpPr>
        <dsp:cNvPr id="0" name=""/>
        <dsp:cNvSpPr/>
      </dsp:nvSpPr>
      <dsp:spPr>
        <a:xfrm rot="1800000">
          <a:off x="5609935" y="2612706"/>
          <a:ext cx="232368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614605" y="2682946"/>
        <a:ext cx="162658" cy="263003"/>
      </dsp:txXfrm>
    </dsp:sp>
    <dsp:sp modelId="{4FBCD35D-572E-484A-AB8E-3021C19C7811}">
      <dsp:nvSpPr>
        <dsp:cNvPr id="0" name=""/>
        <dsp:cNvSpPr/>
      </dsp:nvSpPr>
      <dsp:spPr>
        <a:xfrm>
          <a:off x="5703347" y="2714095"/>
          <a:ext cx="1870551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Личное развитие, приобретение новой информации</a:t>
          </a:r>
          <a:r>
            <a:rPr lang="ru-RU" sz="1000" kern="1200" dirty="0" smtClean="0"/>
            <a:t>.</a:t>
          </a:r>
          <a:endParaRPr lang="ru-RU" sz="1000" kern="1200" dirty="0"/>
        </a:p>
      </dsp:txBody>
      <dsp:txXfrm>
        <a:off x="5977283" y="2902898"/>
        <a:ext cx="1322679" cy="911620"/>
      </dsp:txXfrm>
    </dsp:sp>
    <dsp:sp modelId="{8596B91B-97B6-40F0-8346-7CE04E655694}">
      <dsp:nvSpPr>
        <dsp:cNvPr id="0" name=""/>
        <dsp:cNvSpPr/>
      </dsp:nvSpPr>
      <dsp:spPr>
        <a:xfrm rot="5400000">
          <a:off x="4908364" y="3078602"/>
          <a:ext cx="329498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957789" y="3116845"/>
        <a:ext cx="230649" cy="263003"/>
      </dsp:txXfrm>
    </dsp:sp>
    <dsp:sp modelId="{B8BD6BC9-C3F6-4D9B-9A84-4D34A4963E43}">
      <dsp:nvSpPr>
        <dsp:cNvPr id="0" name=""/>
        <dsp:cNvSpPr/>
      </dsp:nvSpPr>
      <dsp:spPr>
        <a:xfrm>
          <a:off x="4428500" y="3617943"/>
          <a:ext cx="1289226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Самоутверждение, достижение социального успеха.	</a:t>
          </a:r>
          <a:endParaRPr lang="ru-RU" sz="11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617303" y="3806746"/>
        <a:ext cx="911620" cy="911620"/>
      </dsp:txXfrm>
    </dsp:sp>
    <dsp:sp modelId="{8D096F3A-D41E-495F-9F37-5F2034F83738}">
      <dsp:nvSpPr>
        <dsp:cNvPr id="0" name=""/>
        <dsp:cNvSpPr/>
      </dsp:nvSpPr>
      <dsp:spPr>
        <a:xfrm rot="9000000">
          <a:off x="4291646" y="2617052"/>
          <a:ext cx="241866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4359345" y="2686579"/>
        <a:ext cx="169306" cy="263003"/>
      </dsp:txXfrm>
    </dsp:sp>
    <dsp:sp modelId="{05767FA0-4D77-4A14-BC18-369F50A102B2}">
      <dsp:nvSpPr>
        <dsp:cNvPr id="0" name=""/>
        <dsp:cNvSpPr/>
      </dsp:nvSpPr>
      <dsp:spPr>
        <a:xfrm>
          <a:off x="2606021" y="2714095"/>
          <a:ext cx="1803163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Потребность быть в коллективе</a:t>
          </a:r>
          <a:r>
            <a:rPr lang="ru-RU" sz="1400" kern="1200" dirty="0" smtClean="0"/>
            <a:t>	</a:t>
          </a:r>
          <a:endParaRPr lang="ru-RU" sz="1400" kern="1200" dirty="0"/>
        </a:p>
      </dsp:txBody>
      <dsp:txXfrm>
        <a:off x="2870088" y="2902898"/>
        <a:ext cx="1275029" cy="911620"/>
      </dsp:txXfrm>
    </dsp:sp>
    <dsp:sp modelId="{091F2FB4-E393-4D45-9CB2-3AEC21857E65}">
      <dsp:nvSpPr>
        <dsp:cNvPr id="0" name=""/>
        <dsp:cNvSpPr/>
      </dsp:nvSpPr>
      <dsp:spPr>
        <a:xfrm rot="12600000">
          <a:off x="4247694" y="1838774"/>
          <a:ext cx="275872" cy="438337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4324912" y="1947132"/>
        <a:ext cx="193110" cy="263003"/>
      </dsp:txXfrm>
    </dsp:sp>
    <dsp:sp modelId="{36B6A8B3-3303-438D-B138-21FC00C82847}">
      <dsp:nvSpPr>
        <dsp:cNvPr id="0" name=""/>
        <dsp:cNvSpPr/>
      </dsp:nvSpPr>
      <dsp:spPr>
        <a:xfrm>
          <a:off x="2715792" y="906400"/>
          <a:ext cx="1583621" cy="12892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Аттестация</a:t>
          </a:r>
          <a:r>
            <a:rPr lang="ru-RU" sz="800" kern="1200" dirty="0" smtClean="0">
              <a:solidFill>
                <a:schemeClr val="tx1"/>
              </a:solidFill>
            </a:rPr>
            <a:t> </a:t>
          </a:r>
          <a:endParaRPr lang="ru-RU" sz="800" kern="1200" dirty="0">
            <a:solidFill>
              <a:schemeClr val="tx1"/>
            </a:solidFill>
          </a:endParaRPr>
        </a:p>
      </dsp:txBody>
      <dsp:txXfrm>
        <a:off x="2947708" y="1095203"/>
        <a:ext cx="1119789" cy="911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AD596-89FD-41B9-8E92-61D97CC552D6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8E86-4FA9-4A8A-93E5-85181B312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41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01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3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84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269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2026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814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797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39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23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3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3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7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87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9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58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BAA4-CC7F-4E5E-91A9-0AC964550704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7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611" y="2442949"/>
            <a:ext cx="4149894" cy="4053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0073" y="446916"/>
            <a:ext cx="915764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/>
                </a:solidFill>
              </a:rPr>
              <a:t>Индивидуальный образовательный маршрут педагога</a:t>
            </a:r>
          </a:p>
          <a:p>
            <a:endParaRPr lang="ru-RU" sz="4400" dirty="0">
              <a:solidFill>
                <a:schemeClr val="accent2"/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«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Если мы будем учить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сегодня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так, как учили вчера,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мы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украдем у наших детей завтра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Джон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Дьюи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4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6414924"/>
              </p:ext>
            </p:extLst>
          </p:nvPr>
        </p:nvGraphicFramePr>
        <p:xfrm>
          <a:off x="1054498" y="1481944"/>
          <a:ext cx="8130444" cy="51486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1938"/>
                <a:gridCol w="2014339"/>
                <a:gridCol w="1158352"/>
                <a:gridCol w="1371600"/>
                <a:gridCol w="1634215"/>
              </a:tblGrid>
              <a:tr h="13704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Направление 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Содержание 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Сроки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marR="209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Ожидаемые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 </a:t>
                      </a:r>
                    </a:p>
                    <a:p>
                      <a:pPr marR="209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Формы 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представления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результатов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педагогической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619" marR="30225" marT="5552" marB="0" anchor="ctr"/>
                </a:tc>
              </a:tr>
              <a:tr h="1540257">
                <a:tc>
                  <a:txBody>
                    <a:bodyPr/>
                    <a:lstStyle/>
                    <a:p>
                      <a:pPr marR="368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Повышение квалификации в системе непрерывного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профессионального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8781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Деятельность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педагога 	в профессиональном сообществе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857121">
                <a:tc>
                  <a:txBody>
                    <a:bodyPr/>
                    <a:lstStyle/>
                    <a:p>
                      <a:pPr>
                        <a:lnSpc>
                          <a:spcPct val="99000"/>
                        </a:lnSpc>
                        <a:spcAft>
                          <a:spcPts val="22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Участие педагога в методической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работе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4366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Самообразование педагога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</a:tbl>
          </a:graphicData>
        </a:graphic>
      </p:graphicFrame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7334" y="436525"/>
            <a:ext cx="8084529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/>
              <a:t>Карта индивидуального образовательного маршрута педагога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0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597" y="991737"/>
            <a:ext cx="8596668" cy="1320800"/>
          </a:xfrm>
        </p:spPr>
        <p:txBody>
          <a:bodyPr/>
          <a:lstStyle/>
          <a:p>
            <a:r>
              <a:rPr lang="ru-RU" sz="4000" dirty="0"/>
              <a:t>Ожидаемые </a:t>
            </a:r>
            <a:r>
              <a:rPr lang="ru-RU" sz="4000" dirty="0" smtClean="0"/>
              <a:t>результаты: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390" y="1983168"/>
            <a:ext cx="8596668" cy="3880773"/>
          </a:xfrm>
        </p:spPr>
        <p:txBody>
          <a:bodyPr/>
          <a:lstStyle/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400" dirty="0" smtClean="0"/>
              <a:t>повышение </a:t>
            </a:r>
            <a:r>
              <a:rPr lang="ru-RU" sz="2400" dirty="0"/>
              <a:t>профессиональной компетентности педагогов ДОО;  </a:t>
            </a:r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400" dirty="0"/>
              <a:t>положительное 	изменение 	качественных 	показателей                             деятельности 	педагогических 	работников 	</a:t>
            </a:r>
            <a:r>
              <a:rPr lang="ru-RU" sz="2400" dirty="0" smtClean="0"/>
              <a:t>ДОО;</a:t>
            </a:r>
            <a:endParaRPr lang="ru-RU" sz="2400" dirty="0"/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400" dirty="0"/>
              <a:t>осознанная 	потребность 	педагогов 	в 	непрерывном </a:t>
            </a:r>
            <a:r>
              <a:rPr lang="ru-RU" sz="2400" dirty="0" smtClean="0"/>
              <a:t>профессиональном </a:t>
            </a:r>
            <a:r>
              <a:rPr lang="ru-RU" sz="2400" dirty="0"/>
              <a:t>образовании; </a:t>
            </a:r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400" dirty="0"/>
              <a:t>совершенствование содержания </a:t>
            </a:r>
            <a:r>
              <a:rPr lang="ru-RU" sz="2400" dirty="0" smtClean="0"/>
              <a:t>обучения.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4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3375" y="612845"/>
            <a:ext cx="948017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  <a:defRPr/>
            </a:pPr>
            <a:r>
              <a:rPr lang="ru-RU" dirty="0"/>
              <a:t>- </a:t>
            </a:r>
            <a:r>
              <a:rPr lang="ru-RU" sz="2000" dirty="0"/>
              <a:t>повышение качества педагогической работы;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участие в инновационной деятельности;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разработанные или изданные методические пособия, статьи, программы, сценарии, исследования;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разработка и освоение новых форм, методов, приемов, технологий, обучения;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доклады, выступления;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разработка дидактических материалов, тестов, наглядных пособий;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разработка рекомендаций по применению электронных образовательных ресурсов в образовательном процессе;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разработка  и проведение открытых занятий по собственным и новаторским технологиям;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создание комплектов педагогических разработок;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проведение тренингов, семинаров, мастер-классов;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 обобщение опыта по исследуемой проблеме (теме) и т.д.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-создание  блогов, сайтов;</a:t>
            </a:r>
          </a:p>
          <a:p>
            <a:pPr marL="342900" indent="-342900">
              <a:buFont typeface="Wingdings" panose="05000000000000000000" pitchFamily="2" charset="2"/>
              <a:buChar char="v"/>
              <a:defRPr/>
            </a:pPr>
            <a:r>
              <a:rPr lang="ru-RU" sz="2000" dirty="0"/>
              <a:t>-сетевое взаимодействие</a:t>
            </a:r>
          </a:p>
        </p:txBody>
      </p:sp>
    </p:spTree>
    <p:extLst>
      <p:ext uri="{BB962C8B-B14F-4D97-AF65-F5344CB8AC3E}">
        <p14:creationId xmlns:p14="http://schemas.microsoft.com/office/powerpoint/2010/main" val="36259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26a/000482c1-392fd38f/2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9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32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2427" y="2656764"/>
            <a:ext cx="8596668" cy="1320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937" y="3977564"/>
            <a:ext cx="8596668" cy="388077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993" y="648871"/>
            <a:ext cx="8596668" cy="5227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Индивидуальный образовательный маршрут </a:t>
            </a:r>
            <a:r>
              <a:rPr lang="ru-RU" sz="3200" b="1" dirty="0"/>
              <a:t>- </a:t>
            </a:r>
            <a:r>
              <a:rPr lang="ru-RU" sz="3200" dirty="0"/>
              <a:t>это структурированная программа действий педагога на некотором фиксированном этапе </a:t>
            </a:r>
            <a:r>
              <a:rPr lang="ru-RU" sz="3200" dirty="0" smtClean="0"/>
              <a:t>работы, его замыслы относительно собственного </a:t>
            </a:r>
            <a:r>
              <a:rPr lang="ru-RU" sz="3200" dirty="0"/>
              <a:t>продвижения в образовании, оформленные и упорядоченные им, готовые к реализации в педагогических технологиях и в педагогической деятельности.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Цель</a:t>
            </a:r>
            <a:r>
              <a:rPr lang="ru-RU" sz="2000" dirty="0"/>
              <a:t> - развитие </a:t>
            </a:r>
            <a:r>
              <a:rPr lang="ru-RU" sz="2000" dirty="0" smtClean="0"/>
              <a:t>профессиональных компетенций </a:t>
            </a:r>
            <a:r>
              <a:rPr lang="ru-RU" sz="2000" dirty="0"/>
              <a:t>педагога.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34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424019" cy="1320800"/>
          </a:xfrm>
        </p:spPr>
        <p:txBody>
          <a:bodyPr/>
          <a:lstStyle/>
          <a:p>
            <a:r>
              <a:rPr lang="ru-RU" dirty="0" smtClean="0"/>
              <a:t>ИОМ педагога</a:t>
            </a:r>
            <a:endParaRPr lang="ru-RU" dirty="0"/>
          </a:p>
        </p:txBody>
      </p:sp>
      <p:graphicFrame>
        <p:nvGraphicFramePr>
          <p:cNvPr id="4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44507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197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00B050"/>
                </a:solidFill>
              </a:rPr>
              <a:t>"Единственная возможность заставить человека сделать что-либо – это сделать так, чтобы он сам захотел сделать это» </a:t>
            </a:r>
            <a:r>
              <a:rPr lang="ru-RU" sz="1800" b="1" dirty="0" err="1">
                <a:solidFill>
                  <a:srgbClr val="00B050"/>
                </a:solidFill>
              </a:rPr>
              <a:t>Д.Карнеги</a:t>
            </a:r>
            <a:r>
              <a:rPr lang="ru-RU" sz="1800" b="1" dirty="0">
                <a:solidFill>
                  <a:prstClr val="black"/>
                </a:solidFill>
              </a:rPr>
              <a:t/>
            </a:r>
            <a:br>
              <a:rPr lang="ru-RU" sz="1800" b="1" dirty="0">
                <a:solidFill>
                  <a:prstClr val="black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938193"/>
              </p:ext>
            </p:extLst>
          </p:nvPr>
        </p:nvGraphicFramePr>
        <p:xfrm>
          <a:off x="887523" y="1439561"/>
          <a:ext cx="10214066" cy="4909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39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68" y="568490"/>
            <a:ext cx="85644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Четыре </a:t>
            </a:r>
            <a:r>
              <a:rPr lang="ru-RU" sz="2800" b="1" i="1" dirty="0"/>
              <a:t>основных направления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деятельности </a:t>
            </a:r>
            <a:r>
              <a:rPr lang="ru-RU" sz="2800" b="1" i="1" dirty="0"/>
              <a:t>по развитию </a:t>
            </a:r>
            <a:r>
              <a:rPr lang="ru-RU" sz="2800" b="1" i="1" dirty="0">
                <a:solidFill>
                  <a:srgbClr val="92D050"/>
                </a:solidFill>
              </a:rPr>
              <a:t>профессиональной компетентности </a:t>
            </a:r>
            <a:r>
              <a:rPr lang="ru-RU" sz="2800" b="1" i="1" dirty="0" smtClean="0"/>
              <a:t>педагога</a:t>
            </a:r>
          </a:p>
          <a:p>
            <a:endParaRPr lang="ru-RU" sz="2800" dirty="0"/>
          </a:p>
          <a:p>
            <a:r>
              <a:rPr lang="ru-RU" sz="2800" dirty="0"/>
              <a:t>- нормативно – правовое</a:t>
            </a:r>
          </a:p>
          <a:p>
            <a:r>
              <a:rPr lang="ru-RU" sz="2800" dirty="0"/>
              <a:t>- научно – методическое</a:t>
            </a:r>
          </a:p>
          <a:p>
            <a:r>
              <a:rPr lang="ru-RU" sz="2800" dirty="0" smtClean="0"/>
              <a:t>- психолого </a:t>
            </a:r>
            <a:r>
              <a:rPr lang="ru-RU" sz="2800" dirty="0"/>
              <a:t>– педагогическое</a:t>
            </a:r>
          </a:p>
          <a:p>
            <a:r>
              <a:rPr lang="ru-RU" sz="2800" dirty="0" smtClean="0"/>
              <a:t>- организационно </a:t>
            </a:r>
            <a:r>
              <a:rPr lang="ru-RU" sz="2800" dirty="0"/>
              <a:t>– </a:t>
            </a:r>
            <a:r>
              <a:rPr lang="ru-RU" sz="2800" dirty="0" smtClean="0"/>
              <a:t>методическое</a:t>
            </a:r>
          </a:p>
          <a:p>
            <a:pPr marL="457200" indent="-457200">
              <a:buFontTx/>
              <a:buChar char="-"/>
            </a:pPr>
            <a:endParaRPr lang="ru-RU" sz="2800" dirty="0"/>
          </a:p>
          <a:p>
            <a:pPr marL="457200" indent="-457200">
              <a:buFontTx/>
              <a:buChar char="-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871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Логическая структура проектирования индивидуального образовательного </a:t>
            </a:r>
            <a:r>
              <a:rPr lang="ru-RU" b="1" dirty="0" smtClean="0">
                <a:solidFill>
                  <a:schemeClr val="tx1"/>
                </a:solidFill>
              </a:rPr>
              <a:t>маршрута: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19897"/>
            <a:ext cx="8596668" cy="3880773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sz="2800" b="1" dirty="0" smtClean="0"/>
              <a:t>Этап </a:t>
            </a:r>
            <a:r>
              <a:rPr lang="ru-RU" sz="2800" b="1" dirty="0"/>
              <a:t>самоопределения </a:t>
            </a:r>
            <a:endParaRPr lang="ru-RU" sz="2800" b="1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800" b="1" dirty="0"/>
              <a:t>Этап построения ИОМ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sz="2800" b="1" dirty="0"/>
              <a:t>Этап оформления ИОМ </a:t>
            </a:r>
            <a:endParaRPr lang="ru-RU" sz="2800" b="1" dirty="0" smtClean="0"/>
          </a:p>
          <a:p>
            <a:pPr algn="ctr">
              <a:buFont typeface="Wingdings" panose="05000000000000000000" pitchFamily="2" charset="2"/>
              <a:buChar char="v"/>
            </a:pPr>
            <a:endParaRPr lang="ru-RU" sz="2800" b="1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b="1" dirty="0" smtClean="0"/>
              <a:t>   Реализация ИОМ</a:t>
            </a:r>
            <a:endParaRPr lang="ru-RU" sz="36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531057" y="4121624"/>
            <a:ext cx="1146412" cy="750627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Основные </a:t>
            </a:r>
            <a:r>
              <a:rPr lang="ru-RU" b="1" i="1" dirty="0" smtClean="0"/>
              <a:t>шаги</a:t>
            </a:r>
            <a:r>
              <a:rPr lang="ru-RU" dirty="0" smtClean="0"/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1946"/>
            <a:ext cx="8596668" cy="5390865"/>
          </a:xfrm>
        </p:spPr>
        <p:txBody>
          <a:bodyPr>
            <a:normAutofit/>
          </a:bodyPr>
          <a:lstStyle/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 smtClean="0"/>
              <a:t>Определение </a:t>
            </a:r>
            <a:r>
              <a:rPr lang="ru-RU" sz="2400" dirty="0"/>
              <a:t>направления </a:t>
            </a:r>
            <a:r>
              <a:rPr lang="ru-RU" sz="2400" dirty="0" smtClean="0"/>
              <a:t>работы;  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Подбор и изучение </a:t>
            </a:r>
            <a:r>
              <a:rPr lang="ru-RU" sz="2400" dirty="0" smtClean="0"/>
              <a:t>литературы;  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Анализ и самоанализ педагогической </a:t>
            </a:r>
            <a:r>
              <a:rPr lang="ru-RU" sz="2400" dirty="0" smtClean="0"/>
              <a:t>деятельности;  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Определение условий для осуществления данного </a:t>
            </a:r>
            <a:r>
              <a:rPr lang="ru-RU" sz="2400" dirty="0" smtClean="0"/>
              <a:t>направления;</a:t>
            </a:r>
            <a:endParaRPr lang="ru-RU" sz="2400" dirty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 smtClean="0"/>
              <a:t>Реализация </a:t>
            </a:r>
            <a:r>
              <a:rPr lang="ru-RU" sz="2400" dirty="0"/>
              <a:t>условий для осуществления данного направления в педагогической </a:t>
            </a:r>
            <a:r>
              <a:rPr lang="ru-RU" sz="2400" dirty="0" smtClean="0"/>
              <a:t>деятельности; </a:t>
            </a:r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/>
              <a:t> </a:t>
            </a:r>
            <a:r>
              <a:rPr lang="ru-RU" sz="2400" dirty="0" smtClean="0"/>
              <a:t>Отчёт </a:t>
            </a:r>
            <a:r>
              <a:rPr lang="ru-RU" sz="2400" dirty="0"/>
              <a:t>и представление результатов педагогической деятельности в соответствии с выбранным направлением работы; </a:t>
            </a:r>
            <a:endParaRPr lang="ru-RU" sz="2400" dirty="0" smtClean="0"/>
          </a:p>
          <a:p>
            <a:pPr lvl="0" fontAlgn="base">
              <a:buFont typeface="Wingdings" panose="05000000000000000000" pitchFamily="2" charset="2"/>
              <a:buChar char="v"/>
            </a:pPr>
            <a:r>
              <a:rPr lang="ru-RU" sz="2400" dirty="0" smtClean="0"/>
              <a:t>Аттестация </a:t>
            </a:r>
            <a:r>
              <a:rPr lang="ru-RU" sz="2400" dirty="0"/>
              <a:t>на соответствующую квалификационную </a:t>
            </a:r>
            <a:r>
              <a:rPr lang="ru-RU" sz="2400" dirty="0" smtClean="0"/>
              <a:t>категорию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32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Алгоритм проектирования </a:t>
            </a:r>
            <a:r>
              <a:rPr lang="ru-RU" dirty="0" smtClean="0"/>
              <a:t> </a:t>
            </a:r>
            <a:r>
              <a:rPr lang="ru-RU" dirty="0"/>
              <a:t>ИОМ педагога </a:t>
            </a:r>
            <a:r>
              <a:rPr lang="ru-RU" dirty="0" smtClean="0"/>
              <a:t>   предусматривает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 smtClean="0"/>
              <a:t>диагностику </a:t>
            </a:r>
            <a:r>
              <a:rPr lang="ru-RU" sz="2800" dirty="0"/>
              <a:t>профессиональных затруднений педагога; </a:t>
            </a:r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/>
              <a:t>составление на основе полученных данных индивидуального образовательного маршрута; </a:t>
            </a:r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/>
              <a:t>реализацию маршрута; </a:t>
            </a:r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/>
              <a:t>рефлексивный анализ эффективности индивидуального образовательного маршрута.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направления  ИОМ: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 smtClean="0"/>
              <a:t>повышение </a:t>
            </a:r>
            <a:r>
              <a:rPr lang="ru-RU" sz="2800" dirty="0"/>
              <a:t>квалификации в системе непрерывного профессионального </a:t>
            </a:r>
            <a:r>
              <a:rPr lang="ru-RU" sz="2800" dirty="0" smtClean="0"/>
              <a:t>образования; </a:t>
            </a:r>
            <a:endParaRPr lang="ru-RU" sz="2800" dirty="0"/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 smtClean="0"/>
              <a:t>деятельность </a:t>
            </a:r>
            <a:r>
              <a:rPr lang="ru-RU" sz="2800" dirty="0"/>
              <a:t>педагога в профессиональном </a:t>
            </a:r>
            <a:r>
              <a:rPr lang="ru-RU" sz="2800" dirty="0" smtClean="0"/>
              <a:t>сообществе; </a:t>
            </a:r>
            <a:endParaRPr lang="ru-RU" sz="2800" dirty="0"/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 smtClean="0"/>
              <a:t>участие </a:t>
            </a:r>
            <a:r>
              <a:rPr lang="ru-RU" sz="2800" dirty="0"/>
              <a:t>педагога в методической </a:t>
            </a:r>
            <a:r>
              <a:rPr lang="ru-RU" sz="2800" dirty="0" smtClean="0"/>
              <a:t>работе; </a:t>
            </a:r>
            <a:endParaRPr lang="ru-RU" sz="2800" dirty="0"/>
          </a:p>
          <a:p>
            <a:pPr lvl="1" fontAlgn="base">
              <a:buFont typeface="Wingdings" panose="05000000000000000000" pitchFamily="2" charset="2"/>
              <a:buChar char="v"/>
            </a:pPr>
            <a:r>
              <a:rPr lang="ru-RU" sz="2800" dirty="0" smtClean="0"/>
              <a:t>самообразование педагога.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9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dirty="0" smtClean="0">
            <a:solidFill>
              <a:schemeClr val="accent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355</TotalTime>
  <Words>446</Words>
  <Application>Microsoft Office PowerPoint</Application>
  <PresentationFormat>Произвольный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Презентация PowerPoint</vt:lpstr>
      <vt:lpstr>Презентация PowerPoint</vt:lpstr>
      <vt:lpstr>ИОМ педагога</vt:lpstr>
      <vt:lpstr>"Единственная возможность заставить человека сделать что-либо – это сделать так, чтобы он сам захотел сделать это» Д.Карнеги </vt:lpstr>
      <vt:lpstr>Презентация PowerPoint</vt:lpstr>
      <vt:lpstr>Логическая структура проектирования индивидуального образовательного маршрута: </vt:lpstr>
      <vt:lpstr>Основные шаги:  </vt:lpstr>
      <vt:lpstr>Алгоритм проектирования  ИОМ педагога    предусматривает:  </vt:lpstr>
      <vt:lpstr>Основные направления  ИОМ:</vt:lpstr>
      <vt:lpstr>Карта индивидуального образовательного маршрута педагога  </vt:lpstr>
      <vt:lpstr>Ожидаемые результаты: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ФГОС ДО - индивидуальная образовательная траектория: выбор образовательных маршрутов в педагогической практике ДОО</dc:title>
  <dc:creator>Настенька</dc:creator>
  <cp:lastModifiedBy>ЫЫ</cp:lastModifiedBy>
  <cp:revision>38</cp:revision>
  <dcterms:created xsi:type="dcterms:W3CDTF">2015-04-01T18:51:54Z</dcterms:created>
  <dcterms:modified xsi:type="dcterms:W3CDTF">2018-11-26T06:41:39Z</dcterms:modified>
</cp:coreProperties>
</file>