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7"/>
            <a:ext cx="7815290" cy="2571767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Права и обязанности ребёнка: поиск равновесия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3071810"/>
            <a:ext cx="3929090" cy="335758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cs typeface="Aharoni" pitchFamily="2" charset="-79"/>
              </a:rPr>
              <a:t>Классный руководитель 9Б класса МКОУ СОШ №7 с. Старомарьевка </a:t>
            </a:r>
          </a:p>
          <a:p>
            <a:r>
              <a:rPr lang="ru-RU" sz="2800" b="1" dirty="0" smtClean="0">
                <a:solidFill>
                  <a:schemeClr val="tx1"/>
                </a:solidFill>
                <a:cs typeface="Aharoni" pitchFamily="2" charset="-79"/>
              </a:rPr>
              <a:t>Акинина Елена Викторовна </a:t>
            </a:r>
            <a:endParaRPr lang="ru-RU" sz="2800" b="1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1026" name="Picture 2" descr="C:\Users\admin\Desktop\Лена фестиваль\IMG_20180923_125222_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643182"/>
            <a:ext cx="3679578" cy="3641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Цель</a:t>
            </a:r>
            <a:r>
              <a:rPr lang="ru-RU" b="1" dirty="0" smtClean="0"/>
              <a:t>:</a:t>
            </a:r>
            <a:r>
              <a:rPr lang="ru-RU" dirty="0" smtClean="0"/>
              <a:t> знакомство с правами и обязанностями ребенка.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14554"/>
            <a:ext cx="8186766" cy="391160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</a:p>
          <a:p>
            <a:pPr>
              <a:buNone/>
            </a:pPr>
            <a:r>
              <a:rPr lang="ru-RU" b="1" dirty="0" smtClean="0"/>
              <a:t>Задачи</a:t>
            </a:r>
            <a:r>
              <a:rPr lang="ru-RU" dirty="0" smtClean="0"/>
              <a:t>: дать общее представление о том, что каждый ребенок обладает правами; обратить внимание родителей на то, что дети должны иметь обязанности и выполнять их.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214313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6000" b="1" dirty="0" smtClean="0"/>
              <a:t>«Обязанность без права есть рабство, право без обязанности - анархия» </a:t>
            </a:r>
            <a:endParaRPr lang="ru-RU" sz="16000" b="1" dirty="0" smtClean="0"/>
          </a:p>
          <a:p>
            <a:pPr algn="r">
              <a:buNone/>
            </a:pPr>
            <a:r>
              <a:rPr lang="ru-RU" sz="16000" b="1" dirty="0" smtClean="0"/>
              <a:t>Г</a:t>
            </a:r>
            <a:r>
              <a:rPr lang="ru-RU" sz="16000" b="1" dirty="0" smtClean="0"/>
              <a:t>. </a:t>
            </a:r>
            <a:r>
              <a:rPr lang="ru-RU" sz="16000" b="1" dirty="0" err="1" smtClean="0"/>
              <a:t>Ламене</a:t>
            </a:r>
            <a:endParaRPr lang="ru-RU" sz="16000" b="1" dirty="0" smtClean="0"/>
          </a:p>
          <a:p>
            <a:pPr>
              <a:buNone/>
            </a:pPr>
            <a:endParaRPr lang="ru-RU" sz="16000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/>
          </a:p>
        </p:txBody>
      </p:sp>
      <p:pic>
        <p:nvPicPr>
          <p:cNvPr id="3074" name="Picture 2" descr="C:\Users\admin\Desktop\Лена фестиваль\IMG-20180906-WA00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786058"/>
            <a:ext cx="5786478" cy="3847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29600" cy="118585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300" b="1" dirty="0" smtClean="0"/>
              <a:t>   Обязанности </a:t>
            </a:r>
            <a:r>
              <a:rPr lang="ru-RU" sz="3300" b="1" dirty="0" smtClean="0"/>
              <a:t>и права у детей не только в семье, но и в школе, на улице, в отношениях со сверстниками… их тоже важно знать. </a:t>
            </a:r>
            <a:endParaRPr lang="ru-RU" sz="3300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admin\Desktop\Лена фестиваль\IMG_20180923_132314_3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357562"/>
            <a:ext cx="3857620" cy="2677679"/>
          </a:xfrm>
          <a:prstGeom prst="rect">
            <a:avLst/>
          </a:prstGeom>
          <a:noFill/>
        </p:spPr>
      </p:pic>
      <p:pic>
        <p:nvPicPr>
          <p:cNvPr id="2051" name="Picture 3" descr="C:\Users\admin\Desktop\Лена фестиваль\IMG-20180504-WA0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71678"/>
            <a:ext cx="4000496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00042"/>
            <a:ext cx="8229600" cy="25431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«Долг и права - братья; у них одна мать - свобода. Они рождаются в один и тот же день, они растут, развиваются и погибают вместе» </a:t>
            </a:r>
          </a:p>
          <a:p>
            <a:pPr algn="r">
              <a:buNone/>
            </a:pPr>
            <a:r>
              <a:rPr lang="ru-RU" dirty="0" smtClean="0"/>
              <a:t>В. </a:t>
            </a:r>
            <a:r>
              <a:rPr lang="ru-RU" dirty="0" smtClean="0"/>
              <a:t>Кузен</a:t>
            </a:r>
          </a:p>
          <a:p>
            <a:pPr algn="r">
              <a:buNone/>
            </a:pP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786058"/>
            <a:ext cx="675128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130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Права и обязанности ребёнка: поиск равновесия </vt:lpstr>
      <vt:lpstr>   Цель: знакомство с правами и обязанностями ребенка. 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Эстетическое воспитание как важнейший аспект личностного развития учащихся </dc:title>
  <dc:creator>admin</dc:creator>
  <cp:lastModifiedBy>admin</cp:lastModifiedBy>
  <cp:revision>9</cp:revision>
  <dcterms:created xsi:type="dcterms:W3CDTF">2019-02-06T16:05:45Z</dcterms:created>
  <dcterms:modified xsi:type="dcterms:W3CDTF">2019-02-06T17:13:07Z</dcterms:modified>
</cp:coreProperties>
</file>