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0"/>
  </p:notesMasterIdLst>
  <p:sldIdLst>
    <p:sldId id="256" r:id="rId2"/>
    <p:sldId id="257" r:id="rId3"/>
    <p:sldId id="259" r:id="rId4"/>
    <p:sldId id="260" r:id="rId5"/>
    <p:sldId id="277" r:id="rId6"/>
    <p:sldId id="275" r:id="rId7"/>
    <p:sldId id="262" r:id="rId8"/>
    <p:sldId id="265" r:id="rId9"/>
    <p:sldId id="264" r:id="rId10"/>
    <p:sldId id="276" r:id="rId11"/>
    <p:sldId id="266" r:id="rId12"/>
    <p:sldId id="273" r:id="rId13"/>
    <p:sldId id="268" r:id="rId14"/>
    <p:sldId id="269" r:id="rId15"/>
    <p:sldId id="270" r:id="rId16"/>
    <p:sldId id="267" r:id="rId17"/>
    <p:sldId id="272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708FCD-9EA9-4D08-9ED6-B09E19227083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E497641-6BFE-4781-BE20-8E11C9CCB491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В </a:t>
          </a:r>
          <a:r>
            <a:rPr lang="ru-RU" sz="2000" b="1" i="1" dirty="0" smtClean="0">
              <a:solidFill>
                <a:schemeClr val="tx1"/>
              </a:solidFill>
            </a:rPr>
            <a:t>раннем возрасте </a:t>
          </a:r>
          <a:r>
            <a:rPr lang="ru-RU" sz="2000" dirty="0" smtClean="0">
              <a:solidFill>
                <a:schemeClr val="tx1"/>
              </a:solidFill>
            </a:rPr>
            <a:t>– дети могут  слушать и повторять по подражанию отдельные реплики и фразы. В 2 – 4 фразах рассказывать по картинке или об увиденном на прогулке.</a:t>
          </a:r>
          <a:endParaRPr lang="ru-RU" sz="2000" dirty="0">
            <a:solidFill>
              <a:schemeClr val="tx1"/>
            </a:solidFill>
          </a:endParaRPr>
        </a:p>
      </dgm:t>
    </dgm:pt>
    <dgm:pt modelId="{3870F8FD-7CB0-446A-BF1C-49FC71060A14}" type="parTrans" cxnId="{85B0FD8D-7D77-4363-99DD-37328E08AAC5}">
      <dgm:prSet/>
      <dgm:spPr/>
      <dgm:t>
        <a:bodyPr/>
        <a:lstStyle/>
        <a:p>
          <a:endParaRPr lang="ru-RU"/>
        </a:p>
      </dgm:t>
    </dgm:pt>
    <dgm:pt modelId="{D0C441BD-52F8-4D4E-B770-11D3A7CCD724}" type="sibTrans" cxnId="{85B0FD8D-7D77-4363-99DD-37328E08AAC5}">
      <dgm:prSet/>
      <dgm:spPr/>
      <dgm:t>
        <a:bodyPr/>
        <a:lstStyle/>
        <a:p>
          <a:endParaRPr lang="ru-RU"/>
        </a:p>
      </dgm:t>
    </dgm:pt>
    <dgm:pt modelId="{BBAB86DB-D37D-4F41-B57B-45980218D445}">
      <dgm:prSet phldrT="[Текст]" custT="1"/>
      <dgm:spPr/>
      <dgm:t>
        <a:bodyPr/>
        <a:lstStyle/>
        <a:p>
          <a:r>
            <a:rPr lang="ru-RU" sz="2000" b="1" i="1" dirty="0" smtClean="0">
              <a:solidFill>
                <a:schemeClr val="tx1"/>
              </a:solidFill>
            </a:rPr>
            <a:t>Во 2 младшей группе </a:t>
          </a:r>
          <a:r>
            <a:rPr lang="ru-RU" sz="2000" dirty="0" smtClean="0">
              <a:solidFill>
                <a:schemeClr val="tx1"/>
              </a:solidFill>
            </a:rPr>
            <a:t>- пересказывать хорошо знакомые им сказки и рассказы, рассказывать по наглядному материалу.</a:t>
          </a:r>
          <a:endParaRPr lang="ru-RU" sz="2000" dirty="0">
            <a:solidFill>
              <a:schemeClr val="tx1"/>
            </a:solidFill>
          </a:endParaRPr>
        </a:p>
      </dgm:t>
    </dgm:pt>
    <dgm:pt modelId="{C41F51F6-DF1A-428E-BAA8-15A9410293DC}" type="parTrans" cxnId="{D528259E-95EF-4691-B502-B8C85903ACC6}">
      <dgm:prSet/>
      <dgm:spPr/>
      <dgm:t>
        <a:bodyPr/>
        <a:lstStyle/>
        <a:p>
          <a:endParaRPr lang="ru-RU"/>
        </a:p>
      </dgm:t>
    </dgm:pt>
    <dgm:pt modelId="{FB5C6E7D-27BD-429A-851F-A2BD051E1439}" type="sibTrans" cxnId="{D528259E-95EF-4691-B502-B8C85903ACC6}">
      <dgm:prSet/>
      <dgm:spPr/>
      <dgm:t>
        <a:bodyPr/>
        <a:lstStyle/>
        <a:p>
          <a:endParaRPr lang="ru-RU"/>
        </a:p>
      </dgm:t>
    </dgm:pt>
    <dgm:pt modelId="{47C8AE17-C75E-40FD-AF91-5CA963CD1B33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В </a:t>
          </a:r>
          <a:r>
            <a:rPr lang="ru-RU" sz="2000" b="1" i="1" dirty="0" smtClean="0">
              <a:solidFill>
                <a:schemeClr val="tx1"/>
              </a:solidFill>
            </a:rPr>
            <a:t>средней группе </a:t>
          </a:r>
          <a:r>
            <a:rPr lang="ru-RU" sz="2000" dirty="0" smtClean="0">
              <a:solidFill>
                <a:schemeClr val="tx1"/>
              </a:solidFill>
            </a:rPr>
            <a:t>дети могут составлять небольшие рассказы из личного опыта сначала с опорой на картинку или игрушку, а затем и без опоры на наглядный материал.</a:t>
          </a:r>
          <a:endParaRPr lang="ru-RU" sz="2000" dirty="0">
            <a:solidFill>
              <a:schemeClr val="tx1"/>
            </a:solidFill>
          </a:endParaRPr>
        </a:p>
      </dgm:t>
    </dgm:pt>
    <dgm:pt modelId="{8BD17A73-F69F-4AEB-8E9E-F34134756D59}" type="parTrans" cxnId="{119971C4-8256-4A09-A1FF-50DF3986F6E6}">
      <dgm:prSet/>
      <dgm:spPr/>
      <dgm:t>
        <a:bodyPr/>
        <a:lstStyle/>
        <a:p>
          <a:endParaRPr lang="ru-RU"/>
        </a:p>
      </dgm:t>
    </dgm:pt>
    <dgm:pt modelId="{5300E561-3AC4-4D3C-8E84-659B66F354A5}" type="sibTrans" cxnId="{119971C4-8256-4A09-A1FF-50DF3986F6E6}">
      <dgm:prSet/>
      <dgm:spPr/>
      <dgm:t>
        <a:bodyPr/>
        <a:lstStyle/>
        <a:p>
          <a:endParaRPr lang="ru-RU"/>
        </a:p>
      </dgm:t>
    </dgm:pt>
    <dgm:pt modelId="{5FFB51C2-DD86-4466-B08A-E21F049B0DA1}" type="pres">
      <dgm:prSet presAssocID="{2C708FCD-9EA9-4D08-9ED6-B09E1922708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BC5B944-8949-4A6B-91CE-0CF4B7483B0C}" type="pres">
      <dgm:prSet presAssocID="{EE497641-6BFE-4781-BE20-8E11C9CCB491}" presName="parentLin" presStyleCnt="0"/>
      <dgm:spPr/>
    </dgm:pt>
    <dgm:pt modelId="{3D878ADA-8A4E-4C76-A991-87F8B6ADEDF5}" type="pres">
      <dgm:prSet presAssocID="{EE497641-6BFE-4781-BE20-8E11C9CCB491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BE9E5401-EC46-460B-A2A1-5306935D642F}" type="pres">
      <dgm:prSet presAssocID="{EE497641-6BFE-4781-BE20-8E11C9CCB491}" presName="parentText" presStyleLbl="node1" presStyleIdx="0" presStyleCnt="3" custScaleX="150191" custScaleY="119524" custLinFactNeighborX="-34213" custLinFactNeighborY="1261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A669F6-AB99-40F3-8F4B-0A2DC628F1F7}" type="pres">
      <dgm:prSet presAssocID="{EE497641-6BFE-4781-BE20-8E11C9CCB491}" presName="negativeSpace" presStyleCnt="0"/>
      <dgm:spPr/>
    </dgm:pt>
    <dgm:pt modelId="{05ACCBE5-5570-4E63-AF47-46366768CACC}" type="pres">
      <dgm:prSet presAssocID="{EE497641-6BFE-4781-BE20-8E11C9CCB491}" presName="childText" presStyleLbl="conFgAcc1" presStyleIdx="0" presStyleCnt="3">
        <dgm:presLayoutVars>
          <dgm:bulletEnabled val="1"/>
        </dgm:presLayoutVars>
      </dgm:prSet>
      <dgm:spPr/>
    </dgm:pt>
    <dgm:pt modelId="{28A5C537-2F20-4DD6-8224-9F7C8FDCB94C}" type="pres">
      <dgm:prSet presAssocID="{D0C441BD-52F8-4D4E-B770-11D3A7CCD724}" presName="spaceBetweenRectangles" presStyleCnt="0"/>
      <dgm:spPr/>
    </dgm:pt>
    <dgm:pt modelId="{751339D6-8C73-41CD-AF70-748C159BF6E9}" type="pres">
      <dgm:prSet presAssocID="{BBAB86DB-D37D-4F41-B57B-45980218D445}" presName="parentLin" presStyleCnt="0"/>
      <dgm:spPr/>
    </dgm:pt>
    <dgm:pt modelId="{2938038F-8059-4DB8-9B68-27EC9B885B74}" type="pres">
      <dgm:prSet presAssocID="{BBAB86DB-D37D-4F41-B57B-45980218D445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B0273F16-7D2F-4BEE-BC8C-FCD866292EFB}" type="pres">
      <dgm:prSet presAssocID="{BBAB86DB-D37D-4F41-B57B-45980218D445}" presName="parentText" presStyleLbl="node1" presStyleIdx="1" presStyleCnt="3" custScaleX="142997" custScaleY="93785" custLinFactNeighborX="-37253" custLinFactNeighborY="444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C3E2F9-33A6-4BA7-B8D7-031BFC464F88}" type="pres">
      <dgm:prSet presAssocID="{BBAB86DB-D37D-4F41-B57B-45980218D445}" presName="negativeSpace" presStyleCnt="0"/>
      <dgm:spPr/>
    </dgm:pt>
    <dgm:pt modelId="{DDCC8897-F331-420A-8F2A-8D9FF53B6739}" type="pres">
      <dgm:prSet presAssocID="{BBAB86DB-D37D-4F41-B57B-45980218D445}" presName="childText" presStyleLbl="conFgAcc1" presStyleIdx="1" presStyleCnt="3">
        <dgm:presLayoutVars>
          <dgm:bulletEnabled val="1"/>
        </dgm:presLayoutVars>
      </dgm:prSet>
      <dgm:spPr/>
    </dgm:pt>
    <dgm:pt modelId="{C2F3B6A4-1AD0-4151-8971-107CE5B64A89}" type="pres">
      <dgm:prSet presAssocID="{FB5C6E7D-27BD-429A-851F-A2BD051E1439}" presName="spaceBetweenRectangles" presStyleCnt="0"/>
      <dgm:spPr/>
    </dgm:pt>
    <dgm:pt modelId="{DFB5BF36-B8C9-40E3-8002-9854FF6DE1E7}" type="pres">
      <dgm:prSet presAssocID="{47C8AE17-C75E-40FD-AF91-5CA963CD1B33}" presName="parentLin" presStyleCnt="0"/>
      <dgm:spPr/>
    </dgm:pt>
    <dgm:pt modelId="{C44B90EB-4DC5-44F3-AD2F-49903CF7225C}" type="pres">
      <dgm:prSet presAssocID="{47C8AE17-C75E-40FD-AF91-5CA963CD1B33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4A431E2F-9256-49B8-B9BE-3F506692D0FA}" type="pres">
      <dgm:prSet presAssocID="{47C8AE17-C75E-40FD-AF91-5CA963CD1B33}" presName="parentText" presStyleLbl="node1" presStyleIdx="2" presStyleCnt="3" custScaleX="142997" custScaleY="114056" custLinFactNeighborX="-37253" custLinFactNeighborY="1483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CBD5D4-8AC8-41D3-982D-F6AE012D3B33}" type="pres">
      <dgm:prSet presAssocID="{47C8AE17-C75E-40FD-AF91-5CA963CD1B33}" presName="negativeSpace" presStyleCnt="0"/>
      <dgm:spPr/>
    </dgm:pt>
    <dgm:pt modelId="{D48D7E1A-860A-4940-805E-D32F9814CFD3}" type="pres">
      <dgm:prSet presAssocID="{47C8AE17-C75E-40FD-AF91-5CA963CD1B33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D528259E-95EF-4691-B502-B8C85903ACC6}" srcId="{2C708FCD-9EA9-4D08-9ED6-B09E19227083}" destId="{BBAB86DB-D37D-4F41-B57B-45980218D445}" srcOrd="1" destOrd="0" parTransId="{C41F51F6-DF1A-428E-BAA8-15A9410293DC}" sibTransId="{FB5C6E7D-27BD-429A-851F-A2BD051E1439}"/>
    <dgm:cxn modelId="{F6DCDAC1-3561-4432-8523-F0851C34E3A2}" type="presOf" srcId="{EE497641-6BFE-4781-BE20-8E11C9CCB491}" destId="{3D878ADA-8A4E-4C76-A991-87F8B6ADEDF5}" srcOrd="0" destOrd="0" presId="urn:microsoft.com/office/officeart/2005/8/layout/list1"/>
    <dgm:cxn modelId="{AEE0F982-ACA6-4494-A7FC-424DFA8CA343}" type="presOf" srcId="{EE497641-6BFE-4781-BE20-8E11C9CCB491}" destId="{BE9E5401-EC46-460B-A2A1-5306935D642F}" srcOrd="1" destOrd="0" presId="urn:microsoft.com/office/officeart/2005/8/layout/list1"/>
    <dgm:cxn modelId="{85B0FD8D-7D77-4363-99DD-37328E08AAC5}" srcId="{2C708FCD-9EA9-4D08-9ED6-B09E19227083}" destId="{EE497641-6BFE-4781-BE20-8E11C9CCB491}" srcOrd="0" destOrd="0" parTransId="{3870F8FD-7CB0-446A-BF1C-49FC71060A14}" sibTransId="{D0C441BD-52F8-4D4E-B770-11D3A7CCD724}"/>
    <dgm:cxn modelId="{119971C4-8256-4A09-A1FF-50DF3986F6E6}" srcId="{2C708FCD-9EA9-4D08-9ED6-B09E19227083}" destId="{47C8AE17-C75E-40FD-AF91-5CA963CD1B33}" srcOrd="2" destOrd="0" parTransId="{8BD17A73-F69F-4AEB-8E9E-F34134756D59}" sibTransId="{5300E561-3AC4-4D3C-8E84-659B66F354A5}"/>
    <dgm:cxn modelId="{57730970-FA63-4079-B7AE-7CAA08FC830E}" type="presOf" srcId="{2C708FCD-9EA9-4D08-9ED6-B09E19227083}" destId="{5FFB51C2-DD86-4466-B08A-E21F049B0DA1}" srcOrd="0" destOrd="0" presId="urn:microsoft.com/office/officeart/2005/8/layout/list1"/>
    <dgm:cxn modelId="{8076589F-B4AB-4DDE-9B69-A508025DA690}" type="presOf" srcId="{BBAB86DB-D37D-4F41-B57B-45980218D445}" destId="{2938038F-8059-4DB8-9B68-27EC9B885B74}" srcOrd="0" destOrd="0" presId="urn:microsoft.com/office/officeart/2005/8/layout/list1"/>
    <dgm:cxn modelId="{F0C1ADB7-BEE0-486F-9DC6-570E44027250}" type="presOf" srcId="{47C8AE17-C75E-40FD-AF91-5CA963CD1B33}" destId="{C44B90EB-4DC5-44F3-AD2F-49903CF7225C}" srcOrd="0" destOrd="0" presId="urn:microsoft.com/office/officeart/2005/8/layout/list1"/>
    <dgm:cxn modelId="{E8A0273B-E816-47BB-941C-F7E7669574F2}" type="presOf" srcId="{47C8AE17-C75E-40FD-AF91-5CA963CD1B33}" destId="{4A431E2F-9256-49B8-B9BE-3F506692D0FA}" srcOrd="1" destOrd="0" presId="urn:microsoft.com/office/officeart/2005/8/layout/list1"/>
    <dgm:cxn modelId="{712791E3-3D0C-4B91-AB02-1B6D11036D90}" type="presOf" srcId="{BBAB86DB-D37D-4F41-B57B-45980218D445}" destId="{B0273F16-7D2F-4BEE-BC8C-FCD866292EFB}" srcOrd="1" destOrd="0" presId="urn:microsoft.com/office/officeart/2005/8/layout/list1"/>
    <dgm:cxn modelId="{7B20EFEB-5FF7-4589-8511-A9B4BFA7A037}" type="presParOf" srcId="{5FFB51C2-DD86-4466-B08A-E21F049B0DA1}" destId="{DBC5B944-8949-4A6B-91CE-0CF4B7483B0C}" srcOrd="0" destOrd="0" presId="urn:microsoft.com/office/officeart/2005/8/layout/list1"/>
    <dgm:cxn modelId="{AAD5EE72-D55A-4D7F-BC3F-F761990D2099}" type="presParOf" srcId="{DBC5B944-8949-4A6B-91CE-0CF4B7483B0C}" destId="{3D878ADA-8A4E-4C76-A991-87F8B6ADEDF5}" srcOrd="0" destOrd="0" presId="urn:microsoft.com/office/officeart/2005/8/layout/list1"/>
    <dgm:cxn modelId="{E3F61B86-4FD7-43CF-ABA0-495E5D017CAE}" type="presParOf" srcId="{DBC5B944-8949-4A6B-91CE-0CF4B7483B0C}" destId="{BE9E5401-EC46-460B-A2A1-5306935D642F}" srcOrd="1" destOrd="0" presId="urn:microsoft.com/office/officeart/2005/8/layout/list1"/>
    <dgm:cxn modelId="{AC8493A9-13A2-4C5A-A407-600BEB7F93ED}" type="presParOf" srcId="{5FFB51C2-DD86-4466-B08A-E21F049B0DA1}" destId="{A6A669F6-AB99-40F3-8F4B-0A2DC628F1F7}" srcOrd="1" destOrd="0" presId="urn:microsoft.com/office/officeart/2005/8/layout/list1"/>
    <dgm:cxn modelId="{67965F25-6326-41B3-9AC3-FD3554A1306E}" type="presParOf" srcId="{5FFB51C2-DD86-4466-B08A-E21F049B0DA1}" destId="{05ACCBE5-5570-4E63-AF47-46366768CACC}" srcOrd="2" destOrd="0" presId="urn:microsoft.com/office/officeart/2005/8/layout/list1"/>
    <dgm:cxn modelId="{B63D0DE7-7DA3-42CE-9DEE-833D3647418F}" type="presParOf" srcId="{5FFB51C2-DD86-4466-B08A-E21F049B0DA1}" destId="{28A5C537-2F20-4DD6-8224-9F7C8FDCB94C}" srcOrd="3" destOrd="0" presId="urn:microsoft.com/office/officeart/2005/8/layout/list1"/>
    <dgm:cxn modelId="{8DA85588-4274-4E2A-8458-CB078F90A174}" type="presParOf" srcId="{5FFB51C2-DD86-4466-B08A-E21F049B0DA1}" destId="{751339D6-8C73-41CD-AF70-748C159BF6E9}" srcOrd="4" destOrd="0" presId="urn:microsoft.com/office/officeart/2005/8/layout/list1"/>
    <dgm:cxn modelId="{DA135F9F-0473-4FE7-A396-38E1C1D831A2}" type="presParOf" srcId="{751339D6-8C73-41CD-AF70-748C159BF6E9}" destId="{2938038F-8059-4DB8-9B68-27EC9B885B74}" srcOrd="0" destOrd="0" presId="urn:microsoft.com/office/officeart/2005/8/layout/list1"/>
    <dgm:cxn modelId="{B413066A-B237-4A81-940B-F74076EFAAC9}" type="presParOf" srcId="{751339D6-8C73-41CD-AF70-748C159BF6E9}" destId="{B0273F16-7D2F-4BEE-BC8C-FCD866292EFB}" srcOrd="1" destOrd="0" presId="urn:microsoft.com/office/officeart/2005/8/layout/list1"/>
    <dgm:cxn modelId="{1C2CEB18-8B0D-4876-B4F2-80831ACC1E16}" type="presParOf" srcId="{5FFB51C2-DD86-4466-B08A-E21F049B0DA1}" destId="{57C3E2F9-33A6-4BA7-B8D7-031BFC464F88}" srcOrd="5" destOrd="0" presId="urn:microsoft.com/office/officeart/2005/8/layout/list1"/>
    <dgm:cxn modelId="{4C4325EC-FA1C-4143-899D-1EE3E73D048D}" type="presParOf" srcId="{5FFB51C2-DD86-4466-B08A-E21F049B0DA1}" destId="{DDCC8897-F331-420A-8F2A-8D9FF53B6739}" srcOrd="6" destOrd="0" presId="urn:microsoft.com/office/officeart/2005/8/layout/list1"/>
    <dgm:cxn modelId="{B0CB9F88-5BFF-405C-AC6B-0A1EEC8EBAA3}" type="presParOf" srcId="{5FFB51C2-DD86-4466-B08A-E21F049B0DA1}" destId="{C2F3B6A4-1AD0-4151-8971-107CE5B64A89}" srcOrd="7" destOrd="0" presId="urn:microsoft.com/office/officeart/2005/8/layout/list1"/>
    <dgm:cxn modelId="{2FD2D4C0-5EF7-4132-9818-6438CE5A09C5}" type="presParOf" srcId="{5FFB51C2-DD86-4466-B08A-E21F049B0DA1}" destId="{DFB5BF36-B8C9-40E3-8002-9854FF6DE1E7}" srcOrd="8" destOrd="0" presId="urn:microsoft.com/office/officeart/2005/8/layout/list1"/>
    <dgm:cxn modelId="{37F7527B-643F-468B-B799-D88BD61CAD72}" type="presParOf" srcId="{DFB5BF36-B8C9-40E3-8002-9854FF6DE1E7}" destId="{C44B90EB-4DC5-44F3-AD2F-49903CF7225C}" srcOrd="0" destOrd="0" presId="urn:microsoft.com/office/officeart/2005/8/layout/list1"/>
    <dgm:cxn modelId="{7ABC6B5B-1E99-4230-9A54-F7BA346D5A8A}" type="presParOf" srcId="{DFB5BF36-B8C9-40E3-8002-9854FF6DE1E7}" destId="{4A431E2F-9256-49B8-B9BE-3F506692D0FA}" srcOrd="1" destOrd="0" presId="urn:microsoft.com/office/officeart/2005/8/layout/list1"/>
    <dgm:cxn modelId="{180E74F6-2F74-4E35-9CD8-EEB95C47EB0D}" type="presParOf" srcId="{5FFB51C2-DD86-4466-B08A-E21F049B0DA1}" destId="{DECBD5D4-8AC8-41D3-982D-F6AE012D3B33}" srcOrd="9" destOrd="0" presId="urn:microsoft.com/office/officeart/2005/8/layout/list1"/>
    <dgm:cxn modelId="{F17028DD-B9EC-43F1-A055-83F39D122B02}" type="presParOf" srcId="{5FFB51C2-DD86-4466-B08A-E21F049B0DA1}" destId="{D48D7E1A-860A-4940-805E-D32F9814CFD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68FC221-124C-4313-9905-3711F0FDB268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BF70C74-8B09-4DAC-9DB8-CCA572F2AABD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В </a:t>
          </a:r>
          <a:r>
            <a:rPr lang="ru-RU" sz="2000" b="1" i="1" dirty="0" smtClean="0">
              <a:solidFill>
                <a:schemeClr val="tx1"/>
              </a:solidFill>
            </a:rPr>
            <a:t>старшей группе </a:t>
          </a:r>
          <a:r>
            <a:rPr lang="ru-RU" sz="2000" dirty="0" smtClean="0">
              <a:solidFill>
                <a:schemeClr val="tx1"/>
              </a:solidFill>
            </a:rPr>
            <a:t>дети связно, последовательно пересказывают литературные произведения, выразительно передавая диалоги действующих лиц, характеристики персонажей.</a:t>
          </a:r>
          <a:endParaRPr lang="ru-RU" sz="2000" dirty="0">
            <a:solidFill>
              <a:schemeClr val="tx1"/>
            </a:solidFill>
          </a:endParaRPr>
        </a:p>
      </dgm:t>
    </dgm:pt>
    <dgm:pt modelId="{3F2C4067-1910-4B9B-8B8F-E2963604A96B}" type="parTrans" cxnId="{09EA5EAA-5738-4815-B83B-CF75A7B1A640}">
      <dgm:prSet/>
      <dgm:spPr/>
      <dgm:t>
        <a:bodyPr/>
        <a:lstStyle/>
        <a:p>
          <a:endParaRPr lang="ru-RU"/>
        </a:p>
      </dgm:t>
    </dgm:pt>
    <dgm:pt modelId="{52C6F03A-9F19-412A-8B3C-B32452E0309E}" type="sibTrans" cxnId="{09EA5EAA-5738-4815-B83B-CF75A7B1A640}">
      <dgm:prSet/>
      <dgm:spPr/>
      <dgm:t>
        <a:bodyPr/>
        <a:lstStyle/>
        <a:p>
          <a:endParaRPr lang="ru-RU"/>
        </a:p>
      </dgm:t>
    </dgm:pt>
    <dgm:pt modelId="{53AC5814-63FC-426C-A03E-1BE92CC75FA2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В </a:t>
          </a:r>
          <a:r>
            <a:rPr lang="ru-RU" sz="2000" b="1" i="1" dirty="0" smtClean="0">
              <a:solidFill>
                <a:schemeClr val="tx1"/>
              </a:solidFill>
            </a:rPr>
            <a:t>подготовительной</a:t>
          </a:r>
          <a:r>
            <a:rPr lang="ru-RU" sz="2000" dirty="0" smtClean="0">
              <a:solidFill>
                <a:schemeClr val="tx1"/>
              </a:solidFill>
            </a:rPr>
            <a:t> к школе группе детей учат строить разные типы текстов (описание, повествование, рассуждение) с соблюдением их структуры.</a:t>
          </a:r>
          <a:endParaRPr lang="ru-RU" sz="2000" dirty="0">
            <a:solidFill>
              <a:schemeClr val="tx1"/>
            </a:solidFill>
          </a:endParaRPr>
        </a:p>
      </dgm:t>
    </dgm:pt>
    <dgm:pt modelId="{ADF3524E-3D15-4453-BEB7-51DC392B74A9}" type="parTrans" cxnId="{71C7C663-A7E3-4A23-BB74-F4BE64725CD6}">
      <dgm:prSet/>
      <dgm:spPr/>
      <dgm:t>
        <a:bodyPr/>
        <a:lstStyle/>
        <a:p>
          <a:endParaRPr lang="ru-RU"/>
        </a:p>
      </dgm:t>
    </dgm:pt>
    <dgm:pt modelId="{E636D28E-AA52-4CC6-902E-8406B6351042}" type="sibTrans" cxnId="{71C7C663-A7E3-4A23-BB74-F4BE64725CD6}">
      <dgm:prSet/>
      <dgm:spPr/>
      <dgm:t>
        <a:bodyPr/>
        <a:lstStyle/>
        <a:p>
          <a:endParaRPr lang="ru-RU"/>
        </a:p>
      </dgm:t>
    </dgm:pt>
    <dgm:pt modelId="{E271268A-F50A-434B-8AE5-BEC18E4FB7E1}" type="pres">
      <dgm:prSet presAssocID="{A68FC221-124C-4313-9905-3711F0FDB26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D3F5C2-40B4-490E-8992-33DA157AC896}" type="pres">
      <dgm:prSet presAssocID="{CBF70C74-8B09-4DAC-9DB8-CCA572F2AABD}" presName="parentLin" presStyleCnt="0"/>
      <dgm:spPr/>
    </dgm:pt>
    <dgm:pt modelId="{E643783A-3203-405E-8F91-3454CA4D2924}" type="pres">
      <dgm:prSet presAssocID="{CBF70C74-8B09-4DAC-9DB8-CCA572F2AABD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DEEC7A3C-2EC2-496F-BEA3-B16E5E41AEEA}" type="pres">
      <dgm:prSet presAssocID="{CBF70C74-8B09-4DAC-9DB8-CCA572F2AABD}" presName="parentText" presStyleLbl="node1" presStyleIdx="0" presStyleCnt="2" custScaleX="143639" custScaleY="207133" custLinFactNeighborX="-38757" custLinFactNeighborY="205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E747F2-129D-4111-AF78-F90A5B4A362F}" type="pres">
      <dgm:prSet presAssocID="{CBF70C74-8B09-4DAC-9DB8-CCA572F2AABD}" presName="negativeSpace" presStyleCnt="0"/>
      <dgm:spPr/>
    </dgm:pt>
    <dgm:pt modelId="{CFCA6543-BCD6-4F3D-A018-44AED1EFA727}" type="pres">
      <dgm:prSet presAssocID="{CBF70C74-8B09-4DAC-9DB8-CCA572F2AABD}" presName="childText" presStyleLbl="conFgAcc1" presStyleIdx="0" presStyleCnt="2">
        <dgm:presLayoutVars>
          <dgm:bulletEnabled val="1"/>
        </dgm:presLayoutVars>
      </dgm:prSet>
      <dgm:spPr/>
    </dgm:pt>
    <dgm:pt modelId="{A5BDEDA1-F562-440D-A652-D975FD916A16}" type="pres">
      <dgm:prSet presAssocID="{52C6F03A-9F19-412A-8B3C-B32452E0309E}" presName="spaceBetweenRectangles" presStyleCnt="0"/>
      <dgm:spPr/>
    </dgm:pt>
    <dgm:pt modelId="{332B0FA5-488C-474F-BC62-B0E56D48195A}" type="pres">
      <dgm:prSet presAssocID="{53AC5814-63FC-426C-A03E-1BE92CC75FA2}" presName="parentLin" presStyleCnt="0"/>
      <dgm:spPr/>
    </dgm:pt>
    <dgm:pt modelId="{C9A74C90-CD52-47BD-B97E-B9F476B7316C}" type="pres">
      <dgm:prSet presAssocID="{53AC5814-63FC-426C-A03E-1BE92CC75FA2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E4D728EA-655D-4D94-92FE-32D62474F323}" type="pres">
      <dgm:prSet presAssocID="{53AC5814-63FC-426C-A03E-1BE92CC75FA2}" presName="parentText" presStyleLbl="node1" presStyleIdx="1" presStyleCnt="2" custScaleX="141497" custScaleY="169777" custLinFactNeighborX="-39380" custLinFactNeighborY="2478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7EBA64-7C89-4A92-8E90-538AFA1D7BCD}" type="pres">
      <dgm:prSet presAssocID="{53AC5814-63FC-426C-A03E-1BE92CC75FA2}" presName="negativeSpace" presStyleCnt="0"/>
      <dgm:spPr/>
    </dgm:pt>
    <dgm:pt modelId="{22E557F6-E826-4889-B84A-E7E4501F1CE5}" type="pres">
      <dgm:prSet presAssocID="{53AC5814-63FC-426C-A03E-1BE92CC75FA2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D8D4C2A6-C564-44D3-ADDB-329298223218}" type="presOf" srcId="{CBF70C74-8B09-4DAC-9DB8-CCA572F2AABD}" destId="{DEEC7A3C-2EC2-496F-BEA3-B16E5E41AEEA}" srcOrd="1" destOrd="0" presId="urn:microsoft.com/office/officeart/2005/8/layout/list1"/>
    <dgm:cxn modelId="{15AFEC86-0CB3-48F3-B8CE-C5F43D6986AC}" type="presOf" srcId="{53AC5814-63FC-426C-A03E-1BE92CC75FA2}" destId="{E4D728EA-655D-4D94-92FE-32D62474F323}" srcOrd="1" destOrd="0" presId="urn:microsoft.com/office/officeart/2005/8/layout/list1"/>
    <dgm:cxn modelId="{71C7C663-A7E3-4A23-BB74-F4BE64725CD6}" srcId="{A68FC221-124C-4313-9905-3711F0FDB268}" destId="{53AC5814-63FC-426C-A03E-1BE92CC75FA2}" srcOrd="1" destOrd="0" parTransId="{ADF3524E-3D15-4453-BEB7-51DC392B74A9}" sibTransId="{E636D28E-AA52-4CC6-902E-8406B6351042}"/>
    <dgm:cxn modelId="{09EA5EAA-5738-4815-B83B-CF75A7B1A640}" srcId="{A68FC221-124C-4313-9905-3711F0FDB268}" destId="{CBF70C74-8B09-4DAC-9DB8-CCA572F2AABD}" srcOrd="0" destOrd="0" parTransId="{3F2C4067-1910-4B9B-8B8F-E2963604A96B}" sibTransId="{52C6F03A-9F19-412A-8B3C-B32452E0309E}"/>
    <dgm:cxn modelId="{47C00BC9-44C4-4958-8A0B-F2E5ED5C70CD}" type="presOf" srcId="{A68FC221-124C-4313-9905-3711F0FDB268}" destId="{E271268A-F50A-434B-8AE5-BEC18E4FB7E1}" srcOrd="0" destOrd="0" presId="urn:microsoft.com/office/officeart/2005/8/layout/list1"/>
    <dgm:cxn modelId="{D29EEB88-FFB5-4D80-A4DF-E4ED31040FC3}" type="presOf" srcId="{CBF70C74-8B09-4DAC-9DB8-CCA572F2AABD}" destId="{E643783A-3203-405E-8F91-3454CA4D2924}" srcOrd="0" destOrd="0" presId="urn:microsoft.com/office/officeart/2005/8/layout/list1"/>
    <dgm:cxn modelId="{CBEEBE94-D9BA-4F84-A321-E164D8E7FB19}" type="presOf" srcId="{53AC5814-63FC-426C-A03E-1BE92CC75FA2}" destId="{C9A74C90-CD52-47BD-B97E-B9F476B7316C}" srcOrd="0" destOrd="0" presId="urn:microsoft.com/office/officeart/2005/8/layout/list1"/>
    <dgm:cxn modelId="{B7DFA378-1CA5-4596-80A9-8BD7707A17C3}" type="presParOf" srcId="{E271268A-F50A-434B-8AE5-BEC18E4FB7E1}" destId="{ECD3F5C2-40B4-490E-8992-33DA157AC896}" srcOrd="0" destOrd="0" presId="urn:microsoft.com/office/officeart/2005/8/layout/list1"/>
    <dgm:cxn modelId="{369193CE-EBC8-455E-85DC-237A007CF410}" type="presParOf" srcId="{ECD3F5C2-40B4-490E-8992-33DA157AC896}" destId="{E643783A-3203-405E-8F91-3454CA4D2924}" srcOrd="0" destOrd="0" presId="urn:microsoft.com/office/officeart/2005/8/layout/list1"/>
    <dgm:cxn modelId="{314AA4FB-90EC-4DC5-A5D6-C0A763024692}" type="presParOf" srcId="{ECD3F5C2-40B4-490E-8992-33DA157AC896}" destId="{DEEC7A3C-2EC2-496F-BEA3-B16E5E41AEEA}" srcOrd="1" destOrd="0" presId="urn:microsoft.com/office/officeart/2005/8/layout/list1"/>
    <dgm:cxn modelId="{A0048CB6-D5DA-4CF5-B434-52E8ADCA6D39}" type="presParOf" srcId="{E271268A-F50A-434B-8AE5-BEC18E4FB7E1}" destId="{4FE747F2-129D-4111-AF78-F90A5B4A362F}" srcOrd="1" destOrd="0" presId="urn:microsoft.com/office/officeart/2005/8/layout/list1"/>
    <dgm:cxn modelId="{5F47D6DE-9611-4592-B13C-E806E8CBB278}" type="presParOf" srcId="{E271268A-F50A-434B-8AE5-BEC18E4FB7E1}" destId="{CFCA6543-BCD6-4F3D-A018-44AED1EFA727}" srcOrd="2" destOrd="0" presId="urn:microsoft.com/office/officeart/2005/8/layout/list1"/>
    <dgm:cxn modelId="{00A832A9-A67F-456D-B9CA-F75CC81ACEB4}" type="presParOf" srcId="{E271268A-F50A-434B-8AE5-BEC18E4FB7E1}" destId="{A5BDEDA1-F562-440D-A652-D975FD916A16}" srcOrd="3" destOrd="0" presId="urn:microsoft.com/office/officeart/2005/8/layout/list1"/>
    <dgm:cxn modelId="{0D261CB0-0E45-425C-9FF0-DF2934796CCE}" type="presParOf" srcId="{E271268A-F50A-434B-8AE5-BEC18E4FB7E1}" destId="{332B0FA5-488C-474F-BC62-B0E56D48195A}" srcOrd="4" destOrd="0" presId="urn:microsoft.com/office/officeart/2005/8/layout/list1"/>
    <dgm:cxn modelId="{34BF0190-D341-47F1-ABC4-9F5F3FC00199}" type="presParOf" srcId="{332B0FA5-488C-474F-BC62-B0E56D48195A}" destId="{C9A74C90-CD52-47BD-B97E-B9F476B7316C}" srcOrd="0" destOrd="0" presId="urn:microsoft.com/office/officeart/2005/8/layout/list1"/>
    <dgm:cxn modelId="{2915CC4E-C0BF-4E3C-BDD1-3997DC3F8808}" type="presParOf" srcId="{332B0FA5-488C-474F-BC62-B0E56D48195A}" destId="{E4D728EA-655D-4D94-92FE-32D62474F323}" srcOrd="1" destOrd="0" presId="urn:microsoft.com/office/officeart/2005/8/layout/list1"/>
    <dgm:cxn modelId="{99EB9F7D-B2F2-4287-B9A3-CBFF809469A7}" type="presParOf" srcId="{E271268A-F50A-434B-8AE5-BEC18E4FB7E1}" destId="{0D7EBA64-7C89-4A92-8E90-538AFA1D7BCD}" srcOrd="5" destOrd="0" presId="urn:microsoft.com/office/officeart/2005/8/layout/list1"/>
    <dgm:cxn modelId="{50B0C418-83F4-4009-9B7C-AF60BEC4F3C8}" type="presParOf" srcId="{E271268A-F50A-434B-8AE5-BEC18E4FB7E1}" destId="{22E557F6-E826-4889-B84A-E7E4501F1CE5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F341EAB-A767-4C23-8488-829F4CB0ECF2}" type="doc">
      <dgm:prSet loTypeId="urn:microsoft.com/office/officeart/2005/8/layout/process2" loCatId="process" qsTypeId="urn:microsoft.com/office/officeart/2005/8/quickstyle/simple3" qsCatId="simple" csTypeId="urn:microsoft.com/office/officeart/2005/8/colors/accent1_4" csCatId="accent1" phldr="1"/>
      <dgm:spPr/>
    </dgm:pt>
    <dgm:pt modelId="{620D8E6A-A56D-4D27-8FD8-01ABF7174C65}">
      <dgm:prSet phldrT="[Текст]" custT="1"/>
      <dgm:spPr/>
      <dgm:t>
        <a:bodyPr/>
        <a:lstStyle/>
        <a:p>
          <a:r>
            <a:rPr lang="ru-RU" sz="2000" dirty="0" smtClean="0"/>
            <a:t>Образец (для развития творчества).</a:t>
          </a:r>
          <a:endParaRPr lang="ru-RU" sz="2000" dirty="0"/>
        </a:p>
      </dgm:t>
    </dgm:pt>
    <dgm:pt modelId="{F971CA77-18F3-4407-A284-9737BCB634E4}" type="parTrans" cxnId="{02940CC5-F193-4770-83FB-1BE07285070B}">
      <dgm:prSet/>
      <dgm:spPr/>
      <dgm:t>
        <a:bodyPr/>
        <a:lstStyle/>
        <a:p>
          <a:endParaRPr lang="ru-RU"/>
        </a:p>
      </dgm:t>
    </dgm:pt>
    <dgm:pt modelId="{D21D423F-D4C3-48E6-B751-72DE61235F31}" type="sibTrans" cxnId="{02940CC5-F193-4770-83FB-1BE07285070B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12AE3A17-16CB-4CBC-B9F9-ACDE7E4BC1F4}">
      <dgm:prSet phldrT="[Текст]" custT="1"/>
      <dgm:spPr/>
      <dgm:t>
        <a:bodyPr/>
        <a:lstStyle/>
        <a:p>
          <a:r>
            <a:rPr lang="ru-RU" sz="2000" dirty="0" smtClean="0"/>
            <a:t>По одной из двух предлагаемых для рассказывания картин.</a:t>
          </a:r>
          <a:endParaRPr lang="ru-RU" sz="2000" dirty="0"/>
        </a:p>
      </dgm:t>
    </dgm:pt>
    <dgm:pt modelId="{6439E9C9-865C-4A1D-BC65-215C49EBAC08}" type="parTrans" cxnId="{4034D7B2-22EB-433E-A015-53C2D1A1A29E}">
      <dgm:prSet/>
      <dgm:spPr/>
      <dgm:t>
        <a:bodyPr/>
        <a:lstStyle/>
        <a:p>
          <a:endParaRPr lang="ru-RU"/>
        </a:p>
      </dgm:t>
    </dgm:pt>
    <dgm:pt modelId="{9EB6D728-3681-4EEB-98B0-7661342FDA95}" type="sibTrans" cxnId="{4034D7B2-22EB-433E-A015-53C2D1A1A29E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CA125C4B-EB40-4F6C-BB0C-4FAE53BECF52}">
      <dgm:prSet phldrT="[Текст]" custT="1"/>
      <dgm:spPr/>
      <dgm:t>
        <a:bodyPr/>
        <a:lstStyle/>
        <a:p>
          <a:r>
            <a:rPr lang="ru-RU" sz="2000" dirty="0" smtClean="0"/>
            <a:t>В виде начала (дети продолжают и заканчивают его).</a:t>
          </a:r>
          <a:endParaRPr lang="ru-RU" sz="2000" dirty="0"/>
        </a:p>
      </dgm:t>
    </dgm:pt>
    <dgm:pt modelId="{07D92D13-C1B9-4B9C-BE6F-F3523136AE4F}" type="parTrans" cxnId="{31707208-00F5-449D-A564-7E487B471643}">
      <dgm:prSet/>
      <dgm:spPr/>
      <dgm:t>
        <a:bodyPr/>
        <a:lstStyle/>
        <a:p>
          <a:endParaRPr lang="ru-RU"/>
        </a:p>
      </dgm:t>
    </dgm:pt>
    <dgm:pt modelId="{843AA657-E32C-48D8-B009-EDE519A772CD}" type="sibTrans" cxnId="{31707208-00F5-449D-A564-7E487B471643}">
      <dgm:prSet/>
      <dgm:spPr/>
      <dgm:t>
        <a:bodyPr/>
        <a:lstStyle/>
        <a:p>
          <a:endParaRPr lang="ru-RU"/>
        </a:p>
      </dgm:t>
    </dgm:pt>
    <dgm:pt modelId="{208261F6-97F9-4527-8EB5-EF7161D8D546}" type="pres">
      <dgm:prSet presAssocID="{BF341EAB-A767-4C23-8488-829F4CB0ECF2}" presName="linearFlow" presStyleCnt="0">
        <dgm:presLayoutVars>
          <dgm:resizeHandles val="exact"/>
        </dgm:presLayoutVars>
      </dgm:prSet>
      <dgm:spPr/>
    </dgm:pt>
    <dgm:pt modelId="{3E280F26-55D2-4AE8-9E1D-058FE1BF38BB}" type="pres">
      <dgm:prSet presAssocID="{620D8E6A-A56D-4D27-8FD8-01ABF7174C65}" presName="node" presStyleLbl="node1" presStyleIdx="0" presStyleCnt="3" custScaleX="1282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513063-E7B9-44A1-B6C3-0601C34C35B6}" type="pres">
      <dgm:prSet presAssocID="{D21D423F-D4C3-48E6-B751-72DE61235F31}" presName="sibTrans" presStyleLbl="sibTrans2D1" presStyleIdx="0" presStyleCnt="2"/>
      <dgm:spPr/>
      <dgm:t>
        <a:bodyPr/>
        <a:lstStyle/>
        <a:p>
          <a:endParaRPr lang="ru-RU"/>
        </a:p>
      </dgm:t>
    </dgm:pt>
    <dgm:pt modelId="{18C0A87A-4AF2-48D5-87D2-471E62336537}" type="pres">
      <dgm:prSet presAssocID="{D21D423F-D4C3-48E6-B751-72DE61235F31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8137F77F-C315-4304-B33B-1FBD6405FDD1}" type="pres">
      <dgm:prSet presAssocID="{12AE3A17-16CB-4CBC-B9F9-ACDE7E4BC1F4}" presName="node" presStyleLbl="node1" presStyleIdx="1" presStyleCnt="3" custScaleX="129302" custScaleY="1034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647002-29E0-486D-A5B2-4C4341D84AD2}" type="pres">
      <dgm:prSet presAssocID="{9EB6D728-3681-4EEB-98B0-7661342FDA95}" presName="sibTrans" presStyleLbl="sibTrans2D1" presStyleIdx="1" presStyleCnt="2"/>
      <dgm:spPr/>
      <dgm:t>
        <a:bodyPr/>
        <a:lstStyle/>
        <a:p>
          <a:endParaRPr lang="ru-RU"/>
        </a:p>
      </dgm:t>
    </dgm:pt>
    <dgm:pt modelId="{7F80ECED-F3F7-4CAD-AFF1-2D3B9F4151AD}" type="pres">
      <dgm:prSet presAssocID="{9EB6D728-3681-4EEB-98B0-7661342FDA95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6E56588E-760E-4B5A-9549-2AB11D40AFB3}" type="pres">
      <dgm:prSet presAssocID="{CA125C4B-EB40-4F6C-BB0C-4FAE53BECF52}" presName="node" presStyleLbl="node1" presStyleIdx="2" presStyleCnt="3" custScaleX="1350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3F722DC-793D-4100-BFAC-D9B4C3EECF18}" type="presOf" srcId="{BF341EAB-A767-4C23-8488-829F4CB0ECF2}" destId="{208261F6-97F9-4527-8EB5-EF7161D8D546}" srcOrd="0" destOrd="0" presId="urn:microsoft.com/office/officeart/2005/8/layout/process2"/>
    <dgm:cxn modelId="{4034D7B2-22EB-433E-A015-53C2D1A1A29E}" srcId="{BF341EAB-A767-4C23-8488-829F4CB0ECF2}" destId="{12AE3A17-16CB-4CBC-B9F9-ACDE7E4BC1F4}" srcOrd="1" destOrd="0" parTransId="{6439E9C9-865C-4A1D-BC65-215C49EBAC08}" sibTransId="{9EB6D728-3681-4EEB-98B0-7661342FDA95}"/>
    <dgm:cxn modelId="{31707208-00F5-449D-A564-7E487B471643}" srcId="{BF341EAB-A767-4C23-8488-829F4CB0ECF2}" destId="{CA125C4B-EB40-4F6C-BB0C-4FAE53BECF52}" srcOrd="2" destOrd="0" parTransId="{07D92D13-C1B9-4B9C-BE6F-F3523136AE4F}" sibTransId="{843AA657-E32C-48D8-B009-EDE519A772CD}"/>
    <dgm:cxn modelId="{1B53B52B-2412-4487-8E2E-41CA2C2E40BA}" type="presOf" srcId="{D21D423F-D4C3-48E6-B751-72DE61235F31}" destId="{F9513063-E7B9-44A1-B6C3-0601C34C35B6}" srcOrd="0" destOrd="0" presId="urn:microsoft.com/office/officeart/2005/8/layout/process2"/>
    <dgm:cxn modelId="{98BB4BF4-7D01-4C60-BAB5-B8257F81932B}" type="presOf" srcId="{9EB6D728-3681-4EEB-98B0-7661342FDA95}" destId="{7E647002-29E0-486D-A5B2-4C4341D84AD2}" srcOrd="0" destOrd="0" presId="urn:microsoft.com/office/officeart/2005/8/layout/process2"/>
    <dgm:cxn modelId="{EC5299F6-5BF8-4941-9FDE-8ED3A23B073B}" type="presOf" srcId="{9EB6D728-3681-4EEB-98B0-7661342FDA95}" destId="{7F80ECED-F3F7-4CAD-AFF1-2D3B9F4151AD}" srcOrd="1" destOrd="0" presId="urn:microsoft.com/office/officeart/2005/8/layout/process2"/>
    <dgm:cxn modelId="{02940CC5-F193-4770-83FB-1BE07285070B}" srcId="{BF341EAB-A767-4C23-8488-829F4CB0ECF2}" destId="{620D8E6A-A56D-4D27-8FD8-01ABF7174C65}" srcOrd="0" destOrd="0" parTransId="{F971CA77-18F3-4407-A284-9737BCB634E4}" sibTransId="{D21D423F-D4C3-48E6-B751-72DE61235F31}"/>
    <dgm:cxn modelId="{1C1BAD35-7291-4167-AD11-42DA80C1549F}" type="presOf" srcId="{620D8E6A-A56D-4D27-8FD8-01ABF7174C65}" destId="{3E280F26-55D2-4AE8-9E1D-058FE1BF38BB}" srcOrd="0" destOrd="0" presId="urn:microsoft.com/office/officeart/2005/8/layout/process2"/>
    <dgm:cxn modelId="{30F3AAF8-C333-4DCF-A819-79D3848ACA2D}" type="presOf" srcId="{CA125C4B-EB40-4F6C-BB0C-4FAE53BECF52}" destId="{6E56588E-760E-4B5A-9549-2AB11D40AFB3}" srcOrd="0" destOrd="0" presId="urn:microsoft.com/office/officeart/2005/8/layout/process2"/>
    <dgm:cxn modelId="{A25BF6A0-9362-4DBA-8DD1-87145516F36B}" type="presOf" srcId="{D21D423F-D4C3-48E6-B751-72DE61235F31}" destId="{18C0A87A-4AF2-48D5-87D2-471E62336537}" srcOrd="1" destOrd="0" presId="urn:microsoft.com/office/officeart/2005/8/layout/process2"/>
    <dgm:cxn modelId="{94326466-FD9A-4AA8-AC3F-7A5C383FC6B6}" type="presOf" srcId="{12AE3A17-16CB-4CBC-B9F9-ACDE7E4BC1F4}" destId="{8137F77F-C315-4304-B33B-1FBD6405FDD1}" srcOrd="0" destOrd="0" presId="urn:microsoft.com/office/officeart/2005/8/layout/process2"/>
    <dgm:cxn modelId="{C68822D4-60E9-4D77-8BF3-981AFFC6D7F4}" type="presParOf" srcId="{208261F6-97F9-4527-8EB5-EF7161D8D546}" destId="{3E280F26-55D2-4AE8-9E1D-058FE1BF38BB}" srcOrd="0" destOrd="0" presId="urn:microsoft.com/office/officeart/2005/8/layout/process2"/>
    <dgm:cxn modelId="{ADB0C70B-B730-4BFC-9536-0A57590E357A}" type="presParOf" srcId="{208261F6-97F9-4527-8EB5-EF7161D8D546}" destId="{F9513063-E7B9-44A1-B6C3-0601C34C35B6}" srcOrd="1" destOrd="0" presId="urn:microsoft.com/office/officeart/2005/8/layout/process2"/>
    <dgm:cxn modelId="{8D78621A-ECBB-4989-B627-F6E2CF16B0A3}" type="presParOf" srcId="{F9513063-E7B9-44A1-B6C3-0601C34C35B6}" destId="{18C0A87A-4AF2-48D5-87D2-471E62336537}" srcOrd="0" destOrd="0" presId="urn:microsoft.com/office/officeart/2005/8/layout/process2"/>
    <dgm:cxn modelId="{45973A52-BE7F-400E-8EAB-9B3DAE33A699}" type="presParOf" srcId="{208261F6-97F9-4527-8EB5-EF7161D8D546}" destId="{8137F77F-C315-4304-B33B-1FBD6405FDD1}" srcOrd="2" destOrd="0" presId="urn:microsoft.com/office/officeart/2005/8/layout/process2"/>
    <dgm:cxn modelId="{CD8537B5-3365-4987-8AAD-539C0DA9BA13}" type="presParOf" srcId="{208261F6-97F9-4527-8EB5-EF7161D8D546}" destId="{7E647002-29E0-486D-A5B2-4C4341D84AD2}" srcOrd="3" destOrd="0" presId="urn:microsoft.com/office/officeart/2005/8/layout/process2"/>
    <dgm:cxn modelId="{BFD51BD7-5FCB-42E6-B9B0-DB8AB868665E}" type="presParOf" srcId="{7E647002-29E0-486D-A5B2-4C4341D84AD2}" destId="{7F80ECED-F3F7-4CAD-AFF1-2D3B9F4151AD}" srcOrd="0" destOrd="0" presId="urn:microsoft.com/office/officeart/2005/8/layout/process2"/>
    <dgm:cxn modelId="{BD08B802-961D-4838-8278-F3F8C126A3F3}" type="presParOf" srcId="{208261F6-97F9-4527-8EB5-EF7161D8D546}" destId="{6E56588E-760E-4B5A-9549-2AB11D40AFB3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EFC8DC9-B339-4D4B-96F1-828862CD45B1}" type="doc">
      <dgm:prSet loTypeId="urn:microsoft.com/office/officeart/2005/8/layout/vList2" loCatId="list" qsTypeId="urn:microsoft.com/office/officeart/2005/8/quickstyle/simple3" qsCatId="simple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132DAA63-899C-4879-BA15-2197612672BD}">
      <dgm:prSet phldrT="[Текст]" custT="1"/>
      <dgm:spPr/>
      <dgm:t>
        <a:bodyPr/>
        <a:lstStyle/>
        <a:p>
          <a:r>
            <a:rPr lang="en-US" sz="2000" b="0" dirty="0" smtClean="0"/>
            <a:t>C</a:t>
          </a:r>
          <a:r>
            <a:rPr lang="ru-RU" sz="2000" b="0" dirty="0" smtClean="0"/>
            <a:t>содержание картины должно быть интересным, понятным, воспитывающим положительное отношение к окружающему</a:t>
          </a:r>
          <a:r>
            <a:rPr lang="en-US" sz="2000" b="0" dirty="0" smtClean="0"/>
            <a:t>.</a:t>
          </a:r>
          <a:endParaRPr lang="ru-RU" sz="2000" b="0" dirty="0"/>
        </a:p>
      </dgm:t>
    </dgm:pt>
    <dgm:pt modelId="{FB8BF9F0-6947-4035-8E77-F845E1666AFC}" type="parTrans" cxnId="{A5D01C8E-33C5-4F7A-A622-F6C376B32CA4}">
      <dgm:prSet/>
      <dgm:spPr/>
      <dgm:t>
        <a:bodyPr/>
        <a:lstStyle/>
        <a:p>
          <a:endParaRPr lang="ru-RU"/>
        </a:p>
      </dgm:t>
    </dgm:pt>
    <dgm:pt modelId="{1B80F7CA-7307-4B63-B3A9-08A8AF91E65F}" type="sibTrans" cxnId="{A5D01C8E-33C5-4F7A-A622-F6C376B32CA4}">
      <dgm:prSet/>
      <dgm:spPr/>
      <dgm:t>
        <a:bodyPr/>
        <a:lstStyle/>
        <a:p>
          <a:endParaRPr lang="ru-RU"/>
        </a:p>
      </dgm:t>
    </dgm:pt>
    <dgm:pt modelId="{494AFB47-7844-47CE-9B4E-0C0DE22B31D0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0" dirty="0" smtClean="0"/>
            <a:t>Не должно быть картин с чрезмерным нагромождением деталей, иначе дети отвлекаются от главного.</a:t>
          </a:r>
        </a:p>
        <a:p>
          <a:pPr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0" dirty="0"/>
        </a:p>
      </dgm:t>
    </dgm:pt>
    <dgm:pt modelId="{2198CFB3-2EE1-4AFE-BA7A-DB8B88B38F4B}" type="parTrans" cxnId="{3D4ADA99-E1A4-4EEA-AA5A-9905E4546DDC}">
      <dgm:prSet/>
      <dgm:spPr/>
      <dgm:t>
        <a:bodyPr/>
        <a:lstStyle/>
        <a:p>
          <a:endParaRPr lang="ru-RU"/>
        </a:p>
      </dgm:t>
    </dgm:pt>
    <dgm:pt modelId="{9319A45B-9B52-4BEA-A3B8-C9CBF44A6FB0}" type="sibTrans" cxnId="{3D4ADA99-E1A4-4EEA-AA5A-9905E4546DDC}">
      <dgm:prSet/>
      <dgm:spPr/>
      <dgm:t>
        <a:bodyPr/>
        <a:lstStyle/>
        <a:p>
          <a:endParaRPr lang="ru-RU"/>
        </a:p>
      </dgm:t>
    </dgm:pt>
    <dgm:pt modelId="{C9B54400-8968-4479-9807-9CD865EAFFF9}">
      <dgm:prSet phldrT="[Текст]"/>
      <dgm:spPr/>
      <dgm:t>
        <a:bodyPr/>
        <a:lstStyle/>
        <a:p>
          <a:endParaRPr lang="ru-RU" b="1" dirty="0"/>
        </a:p>
      </dgm:t>
    </dgm:pt>
    <dgm:pt modelId="{BA1A4A79-9AF5-472F-B828-C6082481526D}" type="sibTrans" cxnId="{D82AD438-C5F0-4623-B601-9F01107E308B}">
      <dgm:prSet/>
      <dgm:spPr/>
      <dgm:t>
        <a:bodyPr/>
        <a:lstStyle/>
        <a:p>
          <a:endParaRPr lang="ru-RU"/>
        </a:p>
      </dgm:t>
    </dgm:pt>
    <dgm:pt modelId="{04BA9B8C-6D35-4CF0-A179-15ADE5EFF6B5}" type="parTrans" cxnId="{D82AD438-C5F0-4623-B601-9F01107E308B}">
      <dgm:prSet/>
      <dgm:spPr/>
      <dgm:t>
        <a:bodyPr/>
        <a:lstStyle/>
        <a:p>
          <a:endParaRPr lang="ru-RU"/>
        </a:p>
      </dgm:t>
    </dgm:pt>
    <dgm:pt modelId="{FF7E0495-B1DC-4585-BD9C-4AC6E714C4B4}">
      <dgm:prSet custT="1"/>
      <dgm:spPr/>
      <dgm:t>
        <a:bodyPr/>
        <a:lstStyle/>
        <a:p>
          <a:r>
            <a:rPr lang="ru-RU" sz="2000" b="0" dirty="0" smtClean="0">
              <a:latin typeface="+mn-lt"/>
            </a:rPr>
            <a:t>Картина должна быть высокохудожественной.</a:t>
          </a:r>
          <a:endParaRPr lang="ru-RU" sz="2000" b="0" dirty="0">
            <a:latin typeface="+mn-lt"/>
          </a:endParaRPr>
        </a:p>
      </dgm:t>
    </dgm:pt>
    <dgm:pt modelId="{1C86F75F-EF75-43C6-8071-AC2BC698F905}" type="parTrans" cxnId="{88EBD0EE-BDD4-4B08-8A56-61ECC1451C45}">
      <dgm:prSet/>
      <dgm:spPr/>
      <dgm:t>
        <a:bodyPr/>
        <a:lstStyle/>
        <a:p>
          <a:endParaRPr lang="ru-RU"/>
        </a:p>
      </dgm:t>
    </dgm:pt>
    <dgm:pt modelId="{5F63DAF6-CC5B-4EFA-9297-B51087A5DE8C}" type="sibTrans" cxnId="{88EBD0EE-BDD4-4B08-8A56-61ECC1451C45}">
      <dgm:prSet/>
      <dgm:spPr/>
      <dgm:t>
        <a:bodyPr/>
        <a:lstStyle/>
        <a:p>
          <a:endParaRPr lang="ru-RU"/>
        </a:p>
      </dgm:t>
    </dgm:pt>
    <dgm:pt modelId="{ECC78A87-DB9F-4021-91ED-845B07B4B4CC}" type="pres">
      <dgm:prSet presAssocID="{1EFC8DC9-B339-4D4B-96F1-828862CD45B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A2F5A14-23FD-433F-95E0-5B6142B321E5}" type="pres">
      <dgm:prSet presAssocID="{132DAA63-899C-4879-BA15-2197612672BD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13208E-4DB6-45F3-BA1F-BD708A0024DD}" type="pres">
      <dgm:prSet presAssocID="{132DAA63-899C-4879-BA15-2197612672BD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CF434C-649B-4B2A-98A3-89F15CBFE179}" type="pres">
      <dgm:prSet presAssocID="{FF7E0495-B1DC-4585-BD9C-4AC6E714C4B4}" presName="parentText" presStyleLbl="node1" presStyleIdx="1" presStyleCnt="3" custLinFactY="-10489" custLinFactNeighborX="971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26B7DC-B19D-4E58-ACA0-400368A4CF80}" type="pres">
      <dgm:prSet presAssocID="{5F63DAF6-CC5B-4EFA-9297-B51087A5DE8C}" presName="spacer" presStyleCnt="0"/>
      <dgm:spPr/>
      <dgm:t>
        <a:bodyPr/>
        <a:lstStyle/>
        <a:p>
          <a:endParaRPr lang="ru-RU"/>
        </a:p>
      </dgm:t>
    </dgm:pt>
    <dgm:pt modelId="{7D8CD65D-809A-4090-82D2-FE644C0BDD12}" type="pres">
      <dgm:prSet presAssocID="{494AFB47-7844-47CE-9B4E-0C0DE22B31D0}" presName="parentText" presStyleLbl="node1" presStyleIdx="2" presStyleCnt="3" custLinFactNeighborX="1942" custLinFactNeighborY="-1223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57F01B3-1BA9-4DE8-9219-99DAC9A83E3E}" type="presOf" srcId="{132DAA63-899C-4879-BA15-2197612672BD}" destId="{9A2F5A14-23FD-433F-95E0-5B6142B321E5}" srcOrd="0" destOrd="0" presId="urn:microsoft.com/office/officeart/2005/8/layout/vList2"/>
    <dgm:cxn modelId="{D82AD438-C5F0-4623-B601-9F01107E308B}" srcId="{132DAA63-899C-4879-BA15-2197612672BD}" destId="{C9B54400-8968-4479-9807-9CD865EAFFF9}" srcOrd="0" destOrd="0" parTransId="{04BA9B8C-6D35-4CF0-A179-15ADE5EFF6B5}" sibTransId="{BA1A4A79-9AF5-472F-B828-C6082481526D}"/>
    <dgm:cxn modelId="{ABAF9343-D59E-4ACD-9510-F85FCDC203EB}" type="presOf" srcId="{494AFB47-7844-47CE-9B4E-0C0DE22B31D0}" destId="{7D8CD65D-809A-4090-82D2-FE644C0BDD12}" srcOrd="0" destOrd="0" presId="urn:microsoft.com/office/officeart/2005/8/layout/vList2"/>
    <dgm:cxn modelId="{88EBD0EE-BDD4-4B08-8A56-61ECC1451C45}" srcId="{1EFC8DC9-B339-4D4B-96F1-828862CD45B1}" destId="{FF7E0495-B1DC-4585-BD9C-4AC6E714C4B4}" srcOrd="1" destOrd="0" parTransId="{1C86F75F-EF75-43C6-8071-AC2BC698F905}" sibTransId="{5F63DAF6-CC5B-4EFA-9297-B51087A5DE8C}"/>
    <dgm:cxn modelId="{A5D01C8E-33C5-4F7A-A622-F6C376B32CA4}" srcId="{1EFC8DC9-B339-4D4B-96F1-828862CD45B1}" destId="{132DAA63-899C-4879-BA15-2197612672BD}" srcOrd="0" destOrd="0" parTransId="{FB8BF9F0-6947-4035-8E77-F845E1666AFC}" sibTransId="{1B80F7CA-7307-4B63-B3A9-08A8AF91E65F}"/>
    <dgm:cxn modelId="{AFBAC253-B954-45A7-96EB-DA83C474B451}" type="presOf" srcId="{C9B54400-8968-4479-9807-9CD865EAFFF9}" destId="{CD13208E-4DB6-45F3-BA1F-BD708A0024DD}" srcOrd="0" destOrd="0" presId="urn:microsoft.com/office/officeart/2005/8/layout/vList2"/>
    <dgm:cxn modelId="{963A4F51-AA08-480A-A51E-081C67FE3B54}" type="presOf" srcId="{1EFC8DC9-B339-4D4B-96F1-828862CD45B1}" destId="{ECC78A87-DB9F-4021-91ED-845B07B4B4CC}" srcOrd="0" destOrd="0" presId="urn:microsoft.com/office/officeart/2005/8/layout/vList2"/>
    <dgm:cxn modelId="{D0770828-8A5C-4201-8562-B5BA4A4FC2AB}" type="presOf" srcId="{FF7E0495-B1DC-4585-BD9C-4AC6E714C4B4}" destId="{6BCF434C-649B-4B2A-98A3-89F15CBFE179}" srcOrd="0" destOrd="0" presId="urn:microsoft.com/office/officeart/2005/8/layout/vList2"/>
    <dgm:cxn modelId="{3D4ADA99-E1A4-4EEA-AA5A-9905E4546DDC}" srcId="{1EFC8DC9-B339-4D4B-96F1-828862CD45B1}" destId="{494AFB47-7844-47CE-9B4E-0C0DE22B31D0}" srcOrd="2" destOrd="0" parTransId="{2198CFB3-2EE1-4AFE-BA7A-DB8B88B38F4B}" sibTransId="{9319A45B-9B52-4BEA-A3B8-C9CBF44A6FB0}"/>
    <dgm:cxn modelId="{36EE0D59-9014-4DD5-9E88-73CB42CF52FB}" type="presParOf" srcId="{ECC78A87-DB9F-4021-91ED-845B07B4B4CC}" destId="{9A2F5A14-23FD-433F-95E0-5B6142B321E5}" srcOrd="0" destOrd="0" presId="urn:microsoft.com/office/officeart/2005/8/layout/vList2"/>
    <dgm:cxn modelId="{91EFF7B3-B647-426E-8E03-138C480CD073}" type="presParOf" srcId="{ECC78A87-DB9F-4021-91ED-845B07B4B4CC}" destId="{CD13208E-4DB6-45F3-BA1F-BD708A0024DD}" srcOrd="1" destOrd="0" presId="urn:microsoft.com/office/officeart/2005/8/layout/vList2"/>
    <dgm:cxn modelId="{B63D0AA0-297B-45A9-A72C-CFCD12890241}" type="presParOf" srcId="{ECC78A87-DB9F-4021-91ED-845B07B4B4CC}" destId="{6BCF434C-649B-4B2A-98A3-89F15CBFE179}" srcOrd="2" destOrd="0" presId="urn:microsoft.com/office/officeart/2005/8/layout/vList2"/>
    <dgm:cxn modelId="{D1D3E659-903A-4B9D-852F-33C36E99595D}" type="presParOf" srcId="{ECC78A87-DB9F-4021-91ED-845B07B4B4CC}" destId="{A226B7DC-B19D-4E58-ACA0-400368A4CF80}" srcOrd="3" destOrd="0" presId="urn:microsoft.com/office/officeart/2005/8/layout/vList2"/>
    <dgm:cxn modelId="{E2334E98-C6D5-4721-92AF-285AFD1E8CDF}" type="presParOf" srcId="{ECC78A87-DB9F-4021-91ED-845B07B4B4CC}" destId="{7D8CD65D-809A-4090-82D2-FE644C0BDD1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E206773-2D09-4B58-B947-256580C9F345}" type="doc">
      <dgm:prSet loTypeId="urn:microsoft.com/office/officeart/2005/8/layout/cycle7" loCatId="cycle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C1C46A33-7D01-439B-8099-DBA362BCB5B6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темы</a:t>
          </a:r>
          <a:endParaRPr lang="ru-RU" sz="2000" dirty="0">
            <a:solidFill>
              <a:schemeClr val="tx1"/>
            </a:solidFill>
          </a:endParaRPr>
        </a:p>
      </dgm:t>
    </dgm:pt>
    <dgm:pt modelId="{8CCA3E4A-68E4-4388-A755-F71C839D891B}" type="parTrans" cxnId="{D4EA0165-7858-4673-B352-DC2783AD1E02}">
      <dgm:prSet/>
      <dgm:spPr/>
      <dgm:t>
        <a:bodyPr/>
        <a:lstStyle/>
        <a:p>
          <a:endParaRPr lang="ru-RU"/>
        </a:p>
      </dgm:t>
    </dgm:pt>
    <dgm:pt modelId="{6B06AF3C-E0A6-47CD-94EE-325C03558433}" type="sibTrans" cxnId="{D4EA0165-7858-4673-B352-DC2783AD1E02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3EE371A5-B036-46A6-BC57-D71B783B632E}">
      <dgm:prSet phldrT="[Текст]" custT="1"/>
      <dgm:spPr/>
      <dgm:t>
        <a:bodyPr/>
        <a:lstStyle/>
        <a:p>
          <a:r>
            <a:rPr lang="ru-RU" sz="20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Ст. и </a:t>
          </a:r>
          <a:r>
            <a:rPr lang="ru-RU" sz="2000" b="1" i="1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подг.гр</a:t>
          </a:r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 – о том, как провели праздник; что видели во время экскурсий в библиотеку, в школу; про то, как отдыхали летом; наш огород; как шьют одежду; мой лучший друг (подруга); как мы заботимся о малышах, о маме</a:t>
          </a:r>
          <a:endParaRPr lang="ru-RU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628E738-2D2B-4523-9C3E-AAE22F007C00}" type="parTrans" cxnId="{04C11FED-03D5-424E-9278-C9AED49D686F}">
      <dgm:prSet/>
      <dgm:spPr/>
      <dgm:t>
        <a:bodyPr/>
        <a:lstStyle/>
        <a:p>
          <a:endParaRPr lang="ru-RU"/>
        </a:p>
      </dgm:t>
    </dgm:pt>
    <dgm:pt modelId="{B1E2F641-1C6C-4C15-9BC4-8D4D56EB438F}" type="sibTrans" cxnId="{04C11FED-03D5-424E-9278-C9AED49D686F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033290DE-A0B1-4B16-9A56-89FB8F01E34D}">
      <dgm:prSet phldrT="[Текст]" custT="1"/>
      <dgm:spPr/>
      <dgm:t>
        <a:bodyPr/>
        <a:lstStyle/>
        <a:p>
          <a:r>
            <a:rPr lang="ru-RU" sz="20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Ср. гр</a:t>
          </a:r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 – как провели праздник новогодней елки; о родном доме, о своей кошке или собаке; как работали на огороде; как меняли рыбкам воду в аквариуме; что видели на кухне</a:t>
          </a:r>
          <a:endParaRPr lang="ru-RU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C669CDE-F256-4705-BD9B-C3CBB8F7638B}" type="parTrans" cxnId="{70FEC557-761E-43CD-8712-42E3D26851BF}">
      <dgm:prSet/>
      <dgm:spPr/>
      <dgm:t>
        <a:bodyPr/>
        <a:lstStyle/>
        <a:p>
          <a:endParaRPr lang="ru-RU"/>
        </a:p>
      </dgm:t>
    </dgm:pt>
    <dgm:pt modelId="{6EF28272-3AF2-445C-B428-B334B6F36278}" type="sibTrans" cxnId="{70FEC557-761E-43CD-8712-42E3D26851BF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38D20641-6F33-43A0-9DAB-2825E756D16C}" type="pres">
      <dgm:prSet presAssocID="{8E206773-2D09-4B58-B947-256580C9F34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8FAA0CF-0906-42AC-A259-4A9C3E501715}" type="pres">
      <dgm:prSet presAssocID="{C1C46A33-7D01-439B-8099-DBA362BCB5B6}" presName="node" presStyleLbl="node1" presStyleIdx="0" presStyleCnt="3" custScaleX="83391" custScaleY="52426" custRadScaleRad="92154" custRadScaleInc="-61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BBC207-674E-4AF3-8906-14E6D79FB30A}" type="pres">
      <dgm:prSet presAssocID="{6B06AF3C-E0A6-47CD-94EE-325C03558433}" presName="sibTrans" presStyleLbl="sibTrans2D1" presStyleIdx="0" presStyleCnt="3"/>
      <dgm:spPr/>
      <dgm:t>
        <a:bodyPr/>
        <a:lstStyle/>
        <a:p>
          <a:endParaRPr lang="ru-RU"/>
        </a:p>
      </dgm:t>
    </dgm:pt>
    <dgm:pt modelId="{608B81C5-740A-424C-A06A-BDB653021240}" type="pres">
      <dgm:prSet presAssocID="{6B06AF3C-E0A6-47CD-94EE-325C03558433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D70B0C2C-A365-47F4-8014-7FE240A5D872}" type="pres">
      <dgm:prSet presAssocID="{3EE371A5-B036-46A6-BC57-D71B783B632E}" presName="node" presStyleLbl="node1" presStyleIdx="1" presStyleCnt="3" custScaleX="133793" custScaleY="233444" custRadScaleRad="84463" custRadScaleInc="-122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560CE9-A4AE-419F-BCEE-223E512ED15E}" type="pres">
      <dgm:prSet presAssocID="{B1E2F641-1C6C-4C15-9BC4-8D4D56EB438F}" presName="sibTrans" presStyleLbl="sibTrans2D1" presStyleIdx="1" presStyleCnt="3"/>
      <dgm:spPr/>
      <dgm:t>
        <a:bodyPr/>
        <a:lstStyle/>
        <a:p>
          <a:endParaRPr lang="ru-RU"/>
        </a:p>
      </dgm:t>
    </dgm:pt>
    <dgm:pt modelId="{9C192BCF-A3B0-49D9-BB25-F74F95E94713}" type="pres">
      <dgm:prSet presAssocID="{B1E2F641-1C6C-4C15-9BC4-8D4D56EB438F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B01122AC-75E5-4EBF-9DF6-BF449C2FF3F3}" type="pres">
      <dgm:prSet presAssocID="{033290DE-A0B1-4B16-9A56-89FB8F01E34D}" presName="node" presStyleLbl="node1" presStyleIdx="2" presStyleCnt="3" custScaleX="118228" custScaleY="228625" custRadScaleRad="93151" custRadScaleInc="173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E353E6-DFA5-4A67-B34E-B6E33AE569D5}" type="pres">
      <dgm:prSet presAssocID="{6EF28272-3AF2-445C-B428-B334B6F36278}" presName="sibTrans" presStyleLbl="sibTrans2D1" presStyleIdx="2" presStyleCnt="3"/>
      <dgm:spPr/>
      <dgm:t>
        <a:bodyPr/>
        <a:lstStyle/>
        <a:p>
          <a:endParaRPr lang="ru-RU"/>
        </a:p>
      </dgm:t>
    </dgm:pt>
    <dgm:pt modelId="{6F37071F-9355-4A83-896A-2C4C1C9353BE}" type="pres">
      <dgm:prSet presAssocID="{6EF28272-3AF2-445C-B428-B334B6F36278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AD1BB80B-91CC-42BB-93D3-09165C938A41}" type="presOf" srcId="{033290DE-A0B1-4B16-9A56-89FB8F01E34D}" destId="{B01122AC-75E5-4EBF-9DF6-BF449C2FF3F3}" srcOrd="0" destOrd="0" presId="urn:microsoft.com/office/officeart/2005/8/layout/cycle7"/>
    <dgm:cxn modelId="{66D4FA81-CC02-40BE-B91F-9A072403CEF8}" type="presOf" srcId="{B1E2F641-1C6C-4C15-9BC4-8D4D56EB438F}" destId="{9C192BCF-A3B0-49D9-BB25-F74F95E94713}" srcOrd="1" destOrd="0" presId="urn:microsoft.com/office/officeart/2005/8/layout/cycle7"/>
    <dgm:cxn modelId="{FD81891D-2FB9-4B9B-B44E-BA726E743775}" type="presOf" srcId="{B1E2F641-1C6C-4C15-9BC4-8D4D56EB438F}" destId="{2C560CE9-A4AE-419F-BCEE-223E512ED15E}" srcOrd="0" destOrd="0" presId="urn:microsoft.com/office/officeart/2005/8/layout/cycle7"/>
    <dgm:cxn modelId="{04C11FED-03D5-424E-9278-C9AED49D686F}" srcId="{8E206773-2D09-4B58-B947-256580C9F345}" destId="{3EE371A5-B036-46A6-BC57-D71B783B632E}" srcOrd="1" destOrd="0" parTransId="{A628E738-2D2B-4523-9C3E-AAE22F007C00}" sibTransId="{B1E2F641-1C6C-4C15-9BC4-8D4D56EB438F}"/>
    <dgm:cxn modelId="{660DE11C-EFFB-4837-B98B-FB53645FB79B}" type="presOf" srcId="{C1C46A33-7D01-439B-8099-DBA362BCB5B6}" destId="{48FAA0CF-0906-42AC-A259-4A9C3E501715}" srcOrd="0" destOrd="0" presId="urn:microsoft.com/office/officeart/2005/8/layout/cycle7"/>
    <dgm:cxn modelId="{2659B39B-01AD-455E-B59D-EB641003D8CA}" type="presOf" srcId="{8E206773-2D09-4B58-B947-256580C9F345}" destId="{38D20641-6F33-43A0-9DAB-2825E756D16C}" srcOrd="0" destOrd="0" presId="urn:microsoft.com/office/officeart/2005/8/layout/cycle7"/>
    <dgm:cxn modelId="{D4EA0165-7858-4673-B352-DC2783AD1E02}" srcId="{8E206773-2D09-4B58-B947-256580C9F345}" destId="{C1C46A33-7D01-439B-8099-DBA362BCB5B6}" srcOrd="0" destOrd="0" parTransId="{8CCA3E4A-68E4-4388-A755-F71C839D891B}" sibTransId="{6B06AF3C-E0A6-47CD-94EE-325C03558433}"/>
    <dgm:cxn modelId="{1BAA15FB-DE2E-4465-BB44-9AB1EB54D89E}" type="presOf" srcId="{6EF28272-3AF2-445C-B428-B334B6F36278}" destId="{6F37071F-9355-4A83-896A-2C4C1C9353BE}" srcOrd="1" destOrd="0" presId="urn:microsoft.com/office/officeart/2005/8/layout/cycle7"/>
    <dgm:cxn modelId="{70FEC557-761E-43CD-8712-42E3D26851BF}" srcId="{8E206773-2D09-4B58-B947-256580C9F345}" destId="{033290DE-A0B1-4B16-9A56-89FB8F01E34D}" srcOrd="2" destOrd="0" parTransId="{2C669CDE-F256-4705-BD9B-C3CBB8F7638B}" sibTransId="{6EF28272-3AF2-445C-B428-B334B6F36278}"/>
    <dgm:cxn modelId="{291F19C8-862D-477D-A273-87E9C70B1BFA}" type="presOf" srcId="{6B06AF3C-E0A6-47CD-94EE-325C03558433}" destId="{608B81C5-740A-424C-A06A-BDB653021240}" srcOrd="1" destOrd="0" presId="urn:microsoft.com/office/officeart/2005/8/layout/cycle7"/>
    <dgm:cxn modelId="{A53DA6EC-5388-47E2-B8E1-00C312E0516A}" type="presOf" srcId="{3EE371A5-B036-46A6-BC57-D71B783B632E}" destId="{D70B0C2C-A365-47F4-8014-7FE240A5D872}" srcOrd="0" destOrd="0" presId="urn:microsoft.com/office/officeart/2005/8/layout/cycle7"/>
    <dgm:cxn modelId="{CFD3E4E8-883F-4166-B1E6-F79FDA8847E4}" type="presOf" srcId="{6EF28272-3AF2-445C-B428-B334B6F36278}" destId="{40E353E6-DFA5-4A67-B34E-B6E33AE569D5}" srcOrd="0" destOrd="0" presId="urn:microsoft.com/office/officeart/2005/8/layout/cycle7"/>
    <dgm:cxn modelId="{C58CBE12-C5A2-4B91-8266-394DFF07B521}" type="presOf" srcId="{6B06AF3C-E0A6-47CD-94EE-325C03558433}" destId="{74BBC207-674E-4AF3-8906-14E6D79FB30A}" srcOrd="0" destOrd="0" presId="urn:microsoft.com/office/officeart/2005/8/layout/cycle7"/>
    <dgm:cxn modelId="{DEE1705C-912B-468E-89E8-8A14CCFA2A5A}" type="presParOf" srcId="{38D20641-6F33-43A0-9DAB-2825E756D16C}" destId="{48FAA0CF-0906-42AC-A259-4A9C3E501715}" srcOrd="0" destOrd="0" presId="urn:microsoft.com/office/officeart/2005/8/layout/cycle7"/>
    <dgm:cxn modelId="{05DBF2B6-F771-4E33-BBC9-8CE009FBDBB0}" type="presParOf" srcId="{38D20641-6F33-43A0-9DAB-2825E756D16C}" destId="{74BBC207-674E-4AF3-8906-14E6D79FB30A}" srcOrd="1" destOrd="0" presId="urn:microsoft.com/office/officeart/2005/8/layout/cycle7"/>
    <dgm:cxn modelId="{C9A24569-1280-46EB-8159-7EBF23742129}" type="presParOf" srcId="{74BBC207-674E-4AF3-8906-14E6D79FB30A}" destId="{608B81C5-740A-424C-A06A-BDB653021240}" srcOrd="0" destOrd="0" presId="urn:microsoft.com/office/officeart/2005/8/layout/cycle7"/>
    <dgm:cxn modelId="{15FC9845-8632-42B2-9B92-CBB4AC252BF4}" type="presParOf" srcId="{38D20641-6F33-43A0-9DAB-2825E756D16C}" destId="{D70B0C2C-A365-47F4-8014-7FE240A5D872}" srcOrd="2" destOrd="0" presId="urn:microsoft.com/office/officeart/2005/8/layout/cycle7"/>
    <dgm:cxn modelId="{4BE52710-53F5-45D6-BBF0-15403A0532AF}" type="presParOf" srcId="{38D20641-6F33-43A0-9DAB-2825E756D16C}" destId="{2C560CE9-A4AE-419F-BCEE-223E512ED15E}" srcOrd="3" destOrd="0" presId="urn:microsoft.com/office/officeart/2005/8/layout/cycle7"/>
    <dgm:cxn modelId="{36DDD1B6-2984-4179-B5E5-8802C94AA724}" type="presParOf" srcId="{2C560CE9-A4AE-419F-BCEE-223E512ED15E}" destId="{9C192BCF-A3B0-49D9-BB25-F74F95E94713}" srcOrd="0" destOrd="0" presId="urn:microsoft.com/office/officeart/2005/8/layout/cycle7"/>
    <dgm:cxn modelId="{4B1B23F5-12EB-4191-8EF9-E85A90B0B6E4}" type="presParOf" srcId="{38D20641-6F33-43A0-9DAB-2825E756D16C}" destId="{B01122AC-75E5-4EBF-9DF6-BF449C2FF3F3}" srcOrd="4" destOrd="0" presId="urn:microsoft.com/office/officeart/2005/8/layout/cycle7"/>
    <dgm:cxn modelId="{39E16C25-201C-46DC-9063-32EFB53D9B05}" type="presParOf" srcId="{38D20641-6F33-43A0-9DAB-2825E756D16C}" destId="{40E353E6-DFA5-4A67-B34E-B6E33AE569D5}" srcOrd="5" destOrd="0" presId="urn:microsoft.com/office/officeart/2005/8/layout/cycle7"/>
    <dgm:cxn modelId="{C76AAED2-1167-4A69-A929-0D0AF2FF46D7}" type="presParOf" srcId="{40E353E6-DFA5-4A67-B34E-B6E33AE569D5}" destId="{6F37071F-9355-4A83-896A-2C4C1C9353BE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03B9197-51D5-4F9E-BF9D-1FA3BD8DC020}" type="doc">
      <dgm:prSet loTypeId="urn:microsoft.com/office/officeart/2005/8/layout/vList6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78F3C1F9-93D2-41F0-8F92-61A4470A7DCA}">
      <dgm:prSet phldrT="[Текст]" custT="1"/>
      <dgm:spPr/>
      <dgm:t>
        <a:bodyPr/>
        <a:lstStyle/>
        <a:p>
          <a:r>
            <a:rPr lang="ru-RU" sz="2000" b="1" i="1" dirty="0" smtClean="0">
              <a:solidFill>
                <a:schemeClr val="tx1"/>
              </a:solidFill>
            </a:rPr>
            <a:t>Рассказы, отражающие коллективный опыт детей </a:t>
          </a:r>
          <a:endParaRPr lang="ru-RU" sz="2000" b="1" i="1" dirty="0">
            <a:solidFill>
              <a:schemeClr val="tx1"/>
            </a:solidFill>
          </a:endParaRPr>
        </a:p>
      </dgm:t>
    </dgm:pt>
    <dgm:pt modelId="{D717FC05-D313-45AF-870B-8AA00FCD4BCD}" type="parTrans" cxnId="{58179CD2-43F7-40DF-8DBD-2EDE96504308}">
      <dgm:prSet/>
      <dgm:spPr/>
      <dgm:t>
        <a:bodyPr/>
        <a:lstStyle/>
        <a:p>
          <a:endParaRPr lang="ru-RU"/>
        </a:p>
      </dgm:t>
    </dgm:pt>
    <dgm:pt modelId="{85F1E3CF-B736-4D1F-B300-62510F9DFA1F}" type="sibTrans" cxnId="{58179CD2-43F7-40DF-8DBD-2EDE96504308}">
      <dgm:prSet/>
      <dgm:spPr/>
      <dgm:t>
        <a:bodyPr/>
        <a:lstStyle/>
        <a:p>
          <a:endParaRPr lang="ru-RU"/>
        </a:p>
      </dgm:t>
    </dgm:pt>
    <dgm:pt modelId="{9A1CF8EA-187A-4760-9EC9-91DA823E46C4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о событиях, в которых принимали участие все дети (экскурсия на почту)</a:t>
          </a:r>
          <a:endParaRPr lang="ru-RU" sz="2000" dirty="0">
            <a:solidFill>
              <a:schemeClr val="tx1"/>
            </a:solidFill>
          </a:endParaRPr>
        </a:p>
      </dgm:t>
    </dgm:pt>
    <dgm:pt modelId="{C5E31744-9FF4-4A7D-8E90-0430C88FB1E7}" type="parTrans" cxnId="{80177220-EE47-4EB0-AFE7-04E08AE76800}">
      <dgm:prSet/>
      <dgm:spPr/>
      <dgm:t>
        <a:bodyPr/>
        <a:lstStyle/>
        <a:p>
          <a:endParaRPr lang="ru-RU"/>
        </a:p>
      </dgm:t>
    </dgm:pt>
    <dgm:pt modelId="{42798241-ED66-4266-A58E-86B2352B22F6}" type="sibTrans" cxnId="{80177220-EE47-4EB0-AFE7-04E08AE76800}">
      <dgm:prSet/>
      <dgm:spPr/>
      <dgm:t>
        <a:bodyPr/>
        <a:lstStyle/>
        <a:p>
          <a:endParaRPr lang="ru-RU"/>
        </a:p>
      </dgm:t>
    </dgm:pt>
    <dgm:pt modelId="{3B403AD2-6825-43CA-93DB-3C8ECEB48A3D}">
      <dgm:prSet phldrT="[Текст]" custT="1"/>
      <dgm:spPr/>
      <dgm:t>
        <a:bodyPr/>
        <a:lstStyle/>
        <a:p>
          <a:r>
            <a:rPr lang="ru-RU" sz="2000" b="1" i="1" dirty="0" smtClean="0">
              <a:solidFill>
                <a:schemeClr val="tx1"/>
              </a:solidFill>
            </a:rPr>
            <a:t>Рассказы, отражающие индивидуальный опыт детей </a:t>
          </a:r>
          <a:endParaRPr lang="ru-RU" sz="2000" b="1" i="1" dirty="0">
            <a:solidFill>
              <a:schemeClr val="tx1"/>
            </a:solidFill>
          </a:endParaRPr>
        </a:p>
      </dgm:t>
    </dgm:pt>
    <dgm:pt modelId="{5E6BADE5-BA60-4499-982F-3007E334DA77}" type="parTrans" cxnId="{536012B1-6566-4DAE-8A35-399C9F3152B6}">
      <dgm:prSet/>
      <dgm:spPr/>
      <dgm:t>
        <a:bodyPr/>
        <a:lstStyle/>
        <a:p>
          <a:endParaRPr lang="ru-RU"/>
        </a:p>
      </dgm:t>
    </dgm:pt>
    <dgm:pt modelId="{215FB477-F3B5-47D0-AC57-76D40823F69E}" type="sibTrans" cxnId="{536012B1-6566-4DAE-8A35-399C9F3152B6}">
      <dgm:prSet/>
      <dgm:spPr/>
      <dgm:t>
        <a:bodyPr/>
        <a:lstStyle/>
        <a:p>
          <a:endParaRPr lang="ru-RU"/>
        </a:p>
      </dgm:t>
    </dgm:pt>
    <dgm:pt modelId="{9A07B631-20B2-4BD1-98D9-3682CB07A66B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«Расскажи, как ты провел выходной день»; «Расскажи о своем доме»</a:t>
          </a:r>
          <a:endParaRPr lang="ru-RU" sz="2000" dirty="0">
            <a:solidFill>
              <a:schemeClr val="tx1"/>
            </a:solidFill>
          </a:endParaRPr>
        </a:p>
      </dgm:t>
    </dgm:pt>
    <dgm:pt modelId="{4FF9BC8F-3701-40AE-8A99-18A97CCBFE85}" type="parTrans" cxnId="{5B870B00-0CC8-44FF-9800-13610769F5C7}">
      <dgm:prSet/>
      <dgm:spPr/>
      <dgm:t>
        <a:bodyPr/>
        <a:lstStyle/>
        <a:p>
          <a:endParaRPr lang="ru-RU"/>
        </a:p>
      </dgm:t>
    </dgm:pt>
    <dgm:pt modelId="{D156E7A4-1DDE-476F-A33E-5F83491E2D0A}" type="sibTrans" cxnId="{5B870B00-0CC8-44FF-9800-13610769F5C7}">
      <dgm:prSet/>
      <dgm:spPr/>
      <dgm:t>
        <a:bodyPr/>
        <a:lstStyle/>
        <a:p>
          <a:endParaRPr lang="ru-RU"/>
        </a:p>
      </dgm:t>
    </dgm:pt>
    <dgm:pt modelId="{4E6828A5-DFB9-4469-95F3-D2CF6BC3CEF5}" type="pres">
      <dgm:prSet presAssocID="{A03B9197-51D5-4F9E-BF9D-1FA3BD8DC020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6F40B2A-89B9-4A71-BB93-3B71D31B9534}" type="pres">
      <dgm:prSet presAssocID="{78F3C1F9-93D2-41F0-8F92-61A4470A7DCA}" presName="linNode" presStyleCnt="0"/>
      <dgm:spPr/>
    </dgm:pt>
    <dgm:pt modelId="{1BBB5A83-664E-4801-B069-ACAC894DA750}" type="pres">
      <dgm:prSet presAssocID="{78F3C1F9-93D2-41F0-8F92-61A4470A7DCA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ADF50F-A45A-4697-B667-0FC5FDFAA6C6}" type="pres">
      <dgm:prSet presAssocID="{78F3C1F9-93D2-41F0-8F92-61A4470A7DCA}" presName="childShp" presStyleLbl="bgAccFollowNode1" presStyleIdx="0" presStyleCnt="2" custLinFactNeighborX="-4" custLinFactNeighborY="-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BD1618-A4A5-48F5-9F0C-B0F5EB4F6D3E}" type="pres">
      <dgm:prSet presAssocID="{85F1E3CF-B736-4D1F-B300-62510F9DFA1F}" presName="spacing" presStyleCnt="0"/>
      <dgm:spPr/>
    </dgm:pt>
    <dgm:pt modelId="{D2E2D225-3717-4C98-B87F-96BD43BD1B64}" type="pres">
      <dgm:prSet presAssocID="{3B403AD2-6825-43CA-93DB-3C8ECEB48A3D}" presName="linNode" presStyleCnt="0"/>
      <dgm:spPr/>
    </dgm:pt>
    <dgm:pt modelId="{E1786D31-0C03-4863-81FA-F5A5A87E4E63}" type="pres">
      <dgm:prSet presAssocID="{3B403AD2-6825-43CA-93DB-3C8ECEB48A3D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C9CBEA-FF89-4C6A-ACEF-5D44F858967F}" type="pres">
      <dgm:prSet presAssocID="{3B403AD2-6825-43CA-93DB-3C8ECEB48A3D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9A12A6C-438E-40B2-BCF5-3BAF6283FEBF}" type="presOf" srcId="{3B403AD2-6825-43CA-93DB-3C8ECEB48A3D}" destId="{E1786D31-0C03-4863-81FA-F5A5A87E4E63}" srcOrd="0" destOrd="0" presId="urn:microsoft.com/office/officeart/2005/8/layout/vList6"/>
    <dgm:cxn modelId="{5B870B00-0CC8-44FF-9800-13610769F5C7}" srcId="{3B403AD2-6825-43CA-93DB-3C8ECEB48A3D}" destId="{9A07B631-20B2-4BD1-98D9-3682CB07A66B}" srcOrd="0" destOrd="0" parTransId="{4FF9BC8F-3701-40AE-8A99-18A97CCBFE85}" sibTransId="{D156E7A4-1DDE-476F-A33E-5F83491E2D0A}"/>
    <dgm:cxn modelId="{B8665B08-2F52-4C8F-A191-F5C4DD9554A6}" type="presOf" srcId="{78F3C1F9-93D2-41F0-8F92-61A4470A7DCA}" destId="{1BBB5A83-664E-4801-B069-ACAC894DA750}" srcOrd="0" destOrd="0" presId="urn:microsoft.com/office/officeart/2005/8/layout/vList6"/>
    <dgm:cxn modelId="{58179CD2-43F7-40DF-8DBD-2EDE96504308}" srcId="{A03B9197-51D5-4F9E-BF9D-1FA3BD8DC020}" destId="{78F3C1F9-93D2-41F0-8F92-61A4470A7DCA}" srcOrd="0" destOrd="0" parTransId="{D717FC05-D313-45AF-870B-8AA00FCD4BCD}" sibTransId="{85F1E3CF-B736-4D1F-B300-62510F9DFA1F}"/>
    <dgm:cxn modelId="{FC7ACB97-195A-4D89-9F6E-B28533E109DC}" type="presOf" srcId="{9A1CF8EA-187A-4760-9EC9-91DA823E46C4}" destId="{BFADF50F-A45A-4697-B667-0FC5FDFAA6C6}" srcOrd="0" destOrd="0" presId="urn:microsoft.com/office/officeart/2005/8/layout/vList6"/>
    <dgm:cxn modelId="{97525C8E-AE00-48E2-AE0F-1473E642C6E1}" type="presOf" srcId="{A03B9197-51D5-4F9E-BF9D-1FA3BD8DC020}" destId="{4E6828A5-DFB9-4469-95F3-D2CF6BC3CEF5}" srcOrd="0" destOrd="0" presId="urn:microsoft.com/office/officeart/2005/8/layout/vList6"/>
    <dgm:cxn modelId="{B6DD1C8B-6A94-4674-823D-FD3882BA3EBF}" type="presOf" srcId="{9A07B631-20B2-4BD1-98D9-3682CB07A66B}" destId="{0BC9CBEA-FF89-4C6A-ACEF-5D44F858967F}" srcOrd="0" destOrd="0" presId="urn:microsoft.com/office/officeart/2005/8/layout/vList6"/>
    <dgm:cxn modelId="{536012B1-6566-4DAE-8A35-399C9F3152B6}" srcId="{A03B9197-51D5-4F9E-BF9D-1FA3BD8DC020}" destId="{3B403AD2-6825-43CA-93DB-3C8ECEB48A3D}" srcOrd="1" destOrd="0" parTransId="{5E6BADE5-BA60-4499-982F-3007E334DA77}" sibTransId="{215FB477-F3B5-47D0-AC57-76D40823F69E}"/>
    <dgm:cxn modelId="{80177220-EE47-4EB0-AFE7-04E08AE76800}" srcId="{78F3C1F9-93D2-41F0-8F92-61A4470A7DCA}" destId="{9A1CF8EA-187A-4760-9EC9-91DA823E46C4}" srcOrd="0" destOrd="0" parTransId="{C5E31744-9FF4-4A7D-8E90-0430C88FB1E7}" sibTransId="{42798241-ED66-4266-A58E-86B2352B22F6}"/>
    <dgm:cxn modelId="{3A2A6E5D-9F1E-4517-B6A1-323B430DC228}" type="presParOf" srcId="{4E6828A5-DFB9-4469-95F3-D2CF6BC3CEF5}" destId="{16F40B2A-89B9-4A71-BB93-3B71D31B9534}" srcOrd="0" destOrd="0" presId="urn:microsoft.com/office/officeart/2005/8/layout/vList6"/>
    <dgm:cxn modelId="{3DC43CEF-6710-4788-8671-DD54A4031521}" type="presParOf" srcId="{16F40B2A-89B9-4A71-BB93-3B71D31B9534}" destId="{1BBB5A83-664E-4801-B069-ACAC894DA750}" srcOrd="0" destOrd="0" presId="urn:microsoft.com/office/officeart/2005/8/layout/vList6"/>
    <dgm:cxn modelId="{F93705F2-B206-4B68-8875-9D8507AA1225}" type="presParOf" srcId="{16F40B2A-89B9-4A71-BB93-3B71D31B9534}" destId="{BFADF50F-A45A-4697-B667-0FC5FDFAA6C6}" srcOrd="1" destOrd="0" presId="urn:microsoft.com/office/officeart/2005/8/layout/vList6"/>
    <dgm:cxn modelId="{CFC8FB4B-D29E-4D12-8543-FAEF2C642257}" type="presParOf" srcId="{4E6828A5-DFB9-4469-95F3-D2CF6BC3CEF5}" destId="{54BD1618-A4A5-48F5-9F0C-B0F5EB4F6D3E}" srcOrd="1" destOrd="0" presId="urn:microsoft.com/office/officeart/2005/8/layout/vList6"/>
    <dgm:cxn modelId="{73939EE8-A8CA-4848-90C4-D936217D795C}" type="presParOf" srcId="{4E6828A5-DFB9-4469-95F3-D2CF6BC3CEF5}" destId="{D2E2D225-3717-4C98-B87F-96BD43BD1B64}" srcOrd="2" destOrd="0" presId="urn:microsoft.com/office/officeart/2005/8/layout/vList6"/>
    <dgm:cxn modelId="{65ADD901-EDC2-4CCB-9123-C885CF40C7DE}" type="presParOf" srcId="{D2E2D225-3717-4C98-B87F-96BD43BD1B64}" destId="{E1786D31-0C03-4863-81FA-F5A5A87E4E63}" srcOrd="0" destOrd="0" presId="urn:microsoft.com/office/officeart/2005/8/layout/vList6"/>
    <dgm:cxn modelId="{2FA015E4-BA7B-4E21-9370-CB44C29E26F6}" type="presParOf" srcId="{D2E2D225-3717-4C98-B87F-96BD43BD1B64}" destId="{0BC9CBEA-FF89-4C6A-ACEF-5D44F858967F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06C408F-75EF-4980-8715-E7448D56712D}" type="doc">
      <dgm:prSet loTypeId="urn:microsoft.com/office/officeart/2005/8/layout/hList6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AE03CB5D-C294-4A5F-BE4B-5B1D4C9C6105}">
      <dgm:prSet phldrT="[Текст]" custT="1"/>
      <dgm:spPr/>
      <dgm:t>
        <a:bodyPr/>
        <a:lstStyle/>
        <a:p>
          <a:r>
            <a:rPr lang="ru-RU" sz="2000" b="1" i="1" u="sng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 конкретным содержанием</a:t>
          </a:r>
          <a:endParaRPr lang="ru-RU" sz="2000" b="1" i="1" u="sng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1B5312E-113F-4943-AABB-65598BBEB883}" type="parTrans" cxnId="{1E4B525D-D0FC-4ECA-A6E6-084DD9AFE466}">
      <dgm:prSet/>
      <dgm:spPr/>
      <dgm:t>
        <a:bodyPr/>
        <a:lstStyle/>
        <a:p>
          <a:endParaRPr lang="ru-RU"/>
        </a:p>
      </dgm:t>
    </dgm:pt>
    <dgm:pt modelId="{AEFCEC50-E785-4983-AF12-169ACE188E05}" type="sibTrans" cxnId="{1E4B525D-D0FC-4ECA-A6E6-084DD9AFE466}">
      <dgm:prSet/>
      <dgm:spPr/>
      <dgm:t>
        <a:bodyPr/>
        <a:lstStyle/>
        <a:p>
          <a:endParaRPr lang="ru-RU"/>
        </a:p>
      </dgm:t>
    </dgm:pt>
    <dgm:pt modelId="{199ED0ED-4369-4B42-A2F9-935D54E4EAB7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«Как мальчик нашел щенка», «Как Таня ухаживала за сестренкой», «Подарок маме», «Как Дед Мороз пришел на елку в детский сад», «Почему девочка плакала», «Как Катя потерялась в зоопарке».</a:t>
          </a:r>
          <a:endParaRPr lang="ru-RU" sz="2000" dirty="0">
            <a:solidFill>
              <a:schemeClr val="tx1"/>
            </a:solidFill>
          </a:endParaRPr>
        </a:p>
      </dgm:t>
    </dgm:pt>
    <dgm:pt modelId="{55BA1199-B73F-43A7-95DC-06CF6826C659}" type="parTrans" cxnId="{CAD12A53-ECE3-4C57-8042-CB35C0FA1C4E}">
      <dgm:prSet/>
      <dgm:spPr/>
      <dgm:t>
        <a:bodyPr/>
        <a:lstStyle/>
        <a:p>
          <a:endParaRPr lang="ru-RU"/>
        </a:p>
      </dgm:t>
    </dgm:pt>
    <dgm:pt modelId="{2145D870-FA77-4A30-9068-A20A038801D8}" type="sibTrans" cxnId="{CAD12A53-ECE3-4C57-8042-CB35C0FA1C4E}">
      <dgm:prSet/>
      <dgm:spPr/>
      <dgm:t>
        <a:bodyPr/>
        <a:lstStyle/>
        <a:p>
          <a:endParaRPr lang="ru-RU"/>
        </a:p>
      </dgm:t>
    </dgm:pt>
    <dgm:pt modelId="{C4139F86-E4DC-4355-AE1B-DD82E0B8D890}">
      <dgm:prSet phldrT="[Текст]" custT="1"/>
      <dgm:spPr/>
      <dgm:t>
        <a:bodyPr/>
        <a:lstStyle/>
        <a:p>
          <a:r>
            <a:rPr lang="ru-RU" sz="2000" b="1" i="1" u="sng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 отвлеченную тему</a:t>
          </a:r>
          <a:endParaRPr lang="ru-RU" sz="2000" b="1" i="1" u="sng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85E7AFD-EC68-465A-BCD6-7BE94ABAD1D7}" type="parTrans" cxnId="{7DF69C8E-C937-439D-97BE-3E27843E035C}">
      <dgm:prSet/>
      <dgm:spPr/>
      <dgm:t>
        <a:bodyPr/>
        <a:lstStyle/>
        <a:p>
          <a:endParaRPr lang="ru-RU"/>
        </a:p>
      </dgm:t>
    </dgm:pt>
    <dgm:pt modelId="{A1FA5604-146C-4181-80F0-25A91F6625F6}" type="sibTrans" cxnId="{7DF69C8E-C937-439D-97BE-3E27843E035C}">
      <dgm:prSet/>
      <dgm:spPr/>
      <dgm:t>
        <a:bodyPr/>
        <a:lstStyle/>
        <a:p>
          <a:endParaRPr lang="ru-RU"/>
        </a:p>
      </dgm:t>
    </dgm:pt>
    <dgm:pt modelId="{96528DD6-87E0-4C36-8C18-7CEAB58AD65C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«Про веселый случай», «Про страшный случай» по типу «У страха глаза велики», «Про интересный случай».</a:t>
          </a:r>
          <a:endParaRPr lang="ru-RU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5A8FBF9-8A29-4457-929A-2AA5CFA0CEF7}" type="parTrans" cxnId="{171D4E72-565F-4F85-B6FE-7BC46B46F286}">
      <dgm:prSet/>
      <dgm:spPr/>
      <dgm:t>
        <a:bodyPr/>
        <a:lstStyle/>
        <a:p>
          <a:endParaRPr lang="ru-RU"/>
        </a:p>
      </dgm:t>
    </dgm:pt>
    <dgm:pt modelId="{2F2D3255-AB1B-439C-AA23-8BFDBED8D52B}" type="sibTrans" cxnId="{171D4E72-565F-4F85-B6FE-7BC46B46F286}">
      <dgm:prSet/>
      <dgm:spPr/>
      <dgm:t>
        <a:bodyPr/>
        <a:lstStyle/>
        <a:p>
          <a:endParaRPr lang="ru-RU"/>
        </a:p>
      </dgm:t>
    </dgm:pt>
    <dgm:pt modelId="{A904D45A-EA1C-4323-BEF2-649BDB38C824}" type="pres">
      <dgm:prSet presAssocID="{706C408F-75EF-4980-8715-E7448D56712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0125CDA-CBFA-49FC-A9E2-5C29F13F6360}" type="pres">
      <dgm:prSet presAssocID="{AE03CB5D-C294-4A5F-BE4B-5B1D4C9C6105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1674D9-057D-474D-A45D-4F181AF7E39D}" type="pres">
      <dgm:prSet presAssocID="{AEFCEC50-E785-4983-AF12-169ACE188E05}" presName="sibTrans" presStyleCnt="0"/>
      <dgm:spPr/>
    </dgm:pt>
    <dgm:pt modelId="{453E18C0-125E-4E90-AD9D-1A03BCAF4A95}" type="pres">
      <dgm:prSet presAssocID="{C4139F86-E4DC-4355-AE1B-DD82E0B8D890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AD12A53-ECE3-4C57-8042-CB35C0FA1C4E}" srcId="{AE03CB5D-C294-4A5F-BE4B-5B1D4C9C6105}" destId="{199ED0ED-4369-4B42-A2F9-935D54E4EAB7}" srcOrd="0" destOrd="0" parTransId="{55BA1199-B73F-43A7-95DC-06CF6826C659}" sibTransId="{2145D870-FA77-4A30-9068-A20A038801D8}"/>
    <dgm:cxn modelId="{F6753CAC-273F-40EE-B012-3B9DA7F5C500}" type="presOf" srcId="{C4139F86-E4DC-4355-AE1B-DD82E0B8D890}" destId="{453E18C0-125E-4E90-AD9D-1A03BCAF4A95}" srcOrd="0" destOrd="0" presId="urn:microsoft.com/office/officeart/2005/8/layout/hList6"/>
    <dgm:cxn modelId="{2C8CF2AA-A4BF-4256-9ECE-2338E5D51571}" type="presOf" srcId="{AE03CB5D-C294-4A5F-BE4B-5B1D4C9C6105}" destId="{80125CDA-CBFA-49FC-A9E2-5C29F13F6360}" srcOrd="0" destOrd="0" presId="urn:microsoft.com/office/officeart/2005/8/layout/hList6"/>
    <dgm:cxn modelId="{7DF69C8E-C937-439D-97BE-3E27843E035C}" srcId="{706C408F-75EF-4980-8715-E7448D56712D}" destId="{C4139F86-E4DC-4355-AE1B-DD82E0B8D890}" srcOrd="1" destOrd="0" parTransId="{E85E7AFD-EC68-465A-BCD6-7BE94ABAD1D7}" sibTransId="{A1FA5604-146C-4181-80F0-25A91F6625F6}"/>
    <dgm:cxn modelId="{171D4E72-565F-4F85-B6FE-7BC46B46F286}" srcId="{C4139F86-E4DC-4355-AE1B-DD82E0B8D890}" destId="{96528DD6-87E0-4C36-8C18-7CEAB58AD65C}" srcOrd="0" destOrd="0" parTransId="{55A8FBF9-8A29-4457-929A-2AA5CFA0CEF7}" sibTransId="{2F2D3255-AB1B-439C-AA23-8BFDBED8D52B}"/>
    <dgm:cxn modelId="{1E4B525D-D0FC-4ECA-A6E6-084DD9AFE466}" srcId="{706C408F-75EF-4980-8715-E7448D56712D}" destId="{AE03CB5D-C294-4A5F-BE4B-5B1D4C9C6105}" srcOrd="0" destOrd="0" parTransId="{31B5312E-113F-4943-AABB-65598BBEB883}" sibTransId="{AEFCEC50-E785-4983-AF12-169ACE188E05}"/>
    <dgm:cxn modelId="{E30E1569-0EEC-4561-8D25-EF2D671EDA38}" type="presOf" srcId="{96528DD6-87E0-4C36-8C18-7CEAB58AD65C}" destId="{453E18C0-125E-4E90-AD9D-1A03BCAF4A95}" srcOrd="0" destOrd="1" presId="urn:microsoft.com/office/officeart/2005/8/layout/hList6"/>
    <dgm:cxn modelId="{51B9B83B-A4AF-44CD-BD14-0452A713412F}" type="presOf" srcId="{199ED0ED-4369-4B42-A2F9-935D54E4EAB7}" destId="{80125CDA-CBFA-49FC-A9E2-5C29F13F6360}" srcOrd="0" destOrd="1" presId="urn:microsoft.com/office/officeart/2005/8/layout/hList6"/>
    <dgm:cxn modelId="{5910B46C-2267-436A-B306-D929F3539A0B}" type="presOf" srcId="{706C408F-75EF-4980-8715-E7448D56712D}" destId="{A904D45A-EA1C-4323-BEF2-649BDB38C824}" srcOrd="0" destOrd="0" presId="urn:microsoft.com/office/officeart/2005/8/layout/hList6"/>
    <dgm:cxn modelId="{1F84A1BB-789B-4347-BAD7-DB4D5A686116}" type="presParOf" srcId="{A904D45A-EA1C-4323-BEF2-649BDB38C824}" destId="{80125CDA-CBFA-49FC-A9E2-5C29F13F6360}" srcOrd="0" destOrd="0" presId="urn:microsoft.com/office/officeart/2005/8/layout/hList6"/>
    <dgm:cxn modelId="{C511C1DB-699E-49C2-A705-C823380284B6}" type="presParOf" srcId="{A904D45A-EA1C-4323-BEF2-649BDB38C824}" destId="{391674D9-057D-474D-A45D-4F181AF7E39D}" srcOrd="1" destOrd="0" presId="urn:microsoft.com/office/officeart/2005/8/layout/hList6"/>
    <dgm:cxn modelId="{859DFF93-5D50-42F7-B770-70B07E5B4E01}" type="presParOf" srcId="{A904D45A-EA1C-4323-BEF2-649BDB38C824}" destId="{453E18C0-125E-4E90-AD9D-1A03BCAF4A95}" srcOrd="2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ACCBE5-5570-4E63-AF47-46366768CACC}">
      <dsp:nvSpPr>
        <dsp:cNvPr id="0" name=""/>
        <dsp:cNvSpPr/>
      </dsp:nvSpPr>
      <dsp:spPr>
        <a:xfrm>
          <a:off x="0" y="566799"/>
          <a:ext cx="7311008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9E5401-EC46-460B-A2A1-5306935D642F}">
      <dsp:nvSpPr>
        <dsp:cNvPr id="0" name=""/>
        <dsp:cNvSpPr/>
      </dsp:nvSpPr>
      <dsp:spPr>
        <a:xfrm>
          <a:off x="218174" y="113235"/>
          <a:ext cx="6973245" cy="95265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3437" tIns="0" rIns="193437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В </a:t>
          </a:r>
          <a:r>
            <a:rPr lang="ru-RU" sz="2000" b="1" i="1" kern="1200" dirty="0" smtClean="0">
              <a:solidFill>
                <a:schemeClr val="tx1"/>
              </a:solidFill>
            </a:rPr>
            <a:t>раннем возрасте </a:t>
          </a:r>
          <a:r>
            <a:rPr lang="ru-RU" sz="2000" kern="1200" dirty="0" smtClean="0">
              <a:solidFill>
                <a:schemeClr val="tx1"/>
              </a:solidFill>
            </a:rPr>
            <a:t>– дети могут  слушать и повторять по подражанию отдельные реплики и фразы. В 2 – 4 фразах рассказывать по картинке или об увиденном на прогулке.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264679" y="159740"/>
        <a:ext cx="6880235" cy="859644"/>
      </dsp:txXfrm>
    </dsp:sp>
    <dsp:sp modelId="{DDCC8897-F331-420A-8F2A-8D9FF53B6739}">
      <dsp:nvSpPr>
        <dsp:cNvPr id="0" name=""/>
        <dsp:cNvSpPr/>
      </dsp:nvSpPr>
      <dsp:spPr>
        <a:xfrm>
          <a:off x="0" y="1741983"/>
          <a:ext cx="7311008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273F16-7D2F-4BEE-BC8C-FCD866292EFB}">
      <dsp:nvSpPr>
        <dsp:cNvPr id="0" name=""/>
        <dsp:cNvSpPr/>
      </dsp:nvSpPr>
      <dsp:spPr>
        <a:xfrm>
          <a:off x="218172" y="1428435"/>
          <a:ext cx="6960833" cy="7475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3437" tIns="0" rIns="193437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tx1"/>
              </a:solidFill>
            </a:rPr>
            <a:t>Во 2 младшей группе </a:t>
          </a:r>
          <a:r>
            <a:rPr lang="ru-RU" sz="2000" kern="1200" dirty="0" smtClean="0">
              <a:solidFill>
                <a:schemeClr val="tx1"/>
              </a:solidFill>
            </a:rPr>
            <a:t>- пересказывать хорошо знакомые им сказки и рассказы, рассказывать по наглядному материалу.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254662" y="1464925"/>
        <a:ext cx="6887853" cy="674523"/>
      </dsp:txXfrm>
    </dsp:sp>
    <dsp:sp modelId="{D48D7E1A-860A-4940-805E-D32F9814CFD3}">
      <dsp:nvSpPr>
        <dsp:cNvPr id="0" name=""/>
        <dsp:cNvSpPr/>
      </dsp:nvSpPr>
      <dsp:spPr>
        <a:xfrm>
          <a:off x="0" y="3078734"/>
          <a:ext cx="7311008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431E2F-9256-49B8-B9BE-3F506692D0FA}">
      <dsp:nvSpPr>
        <dsp:cNvPr id="0" name=""/>
        <dsp:cNvSpPr/>
      </dsp:nvSpPr>
      <dsp:spPr>
        <a:xfrm>
          <a:off x="218172" y="2686455"/>
          <a:ext cx="6960833" cy="90907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3437" tIns="0" rIns="193437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В </a:t>
          </a:r>
          <a:r>
            <a:rPr lang="ru-RU" sz="2000" b="1" i="1" kern="1200" dirty="0" smtClean="0">
              <a:solidFill>
                <a:schemeClr val="tx1"/>
              </a:solidFill>
            </a:rPr>
            <a:t>средней группе </a:t>
          </a:r>
          <a:r>
            <a:rPr lang="ru-RU" sz="2000" kern="1200" dirty="0" smtClean="0">
              <a:solidFill>
                <a:schemeClr val="tx1"/>
              </a:solidFill>
            </a:rPr>
            <a:t>дети могут составлять небольшие рассказы из личного опыта сначала с опорой на картинку или игрушку, а затем и без опоры на наглядный материал.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262549" y="2730832"/>
        <a:ext cx="6872079" cy="8203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CA6543-BCD6-4F3D-A018-44AED1EFA727}">
      <dsp:nvSpPr>
        <dsp:cNvPr id="0" name=""/>
        <dsp:cNvSpPr/>
      </dsp:nvSpPr>
      <dsp:spPr>
        <a:xfrm>
          <a:off x="0" y="879499"/>
          <a:ext cx="7416824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EC7A3C-2EC2-496F-BEA3-B16E5E41AEEA}">
      <dsp:nvSpPr>
        <dsp:cNvPr id="0" name=""/>
        <dsp:cNvSpPr/>
      </dsp:nvSpPr>
      <dsp:spPr>
        <a:xfrm>
          <a:off x="215137" y="55461"/>
          <a:ext cx="7064154" cy="110062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6237" tIns="0" rIns="196237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В </a:t>
          </a:r>
          <a:r>
            <a:rPr lang="ru-RU" sz="2000" b="1" i="1" kern="1200" dirty="0" smtClean="0">
              <a:solidFill>
                <a:schemeClr val="tx1"/>
              </a:solidFill>
            </a:rPr>
            <a:t>старшей группе </a:t>
          </a:r>
          <a:r>
            <a:rPr lang="ru-RU" sz="2000" kern="1200" dirty="0" smtClean="0">
              <a:solidFill>
                <a:schemeClr val="tx1"/>
              </a:solidFill>
            </a:rPr>
            <a:t>дети связно, последовательно пересказывают литературные произведения, выразительно передавая диалоги действующих лиц, характеристики персонажей.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268865" y="109189"/>
        <a:ext cx="6956698" cy="993165"/>
      </dsp:txXfrm>
    </dsp:sp>
    <dsp:sp modelId="{22E557F6-E826-4889-B84A-E7E4501F1CE5}">
      <dsp:nvSpPr>
        <dsp:cNvPr id="0" name=""/>
        <dsp:cNvSpPr/>
      </dsp:nvSpPr>
      <dsp:spPr>
        <a:xfrm>
          <a:off x="0" y="2066746"/>
          <a:ext cx="7416824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D728EA-655D-4D94-92FE-32D62474F323}">
      <dsp:nvSpPr>
        <dsp:cNvPr id="0" name=""/>
        <dsp:cNvSpPr/>
      </dsp:nvSpPr>
      <dsp:spPr>
        <a:xfrm>
          <a:off x="216022" y="1561981"/>
          <a:ext cx="7059247" cy="90212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6237" tIns="0" rIns="196237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В </a:t>
          </a:r>
          <a:r>
            <a:rPr lang="ru-RU" sz="2000" b="1" i="1" kern="1200" dirty="0" smtClean="0">
              <a:solidFill>
                <a:schemeClr val="tx1"/>
              </a:solidFill>
            </a:rPr>
            <a:t>подготовительной</a:t>
          </a:r>
          <a:r>
            <a:rPr lang="ru-RU" sz="2000" kern="1200" dirty="0" smtClean="0">
              <a:solidFill>
                <a:schemeClr val="tx1"/>
              </a:solidFill>
            </a:rPr>
            <a:t> к школе группе детей учат строить разные типы текстов (описание, повествование, рассуждение) с соблюдением их структуры.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260060" y="1606019"/>
        <a:ext cx="6971171" cy="81405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280F26-55D2-4AE8-9E1D-058FE1BF38BB}">
      <dsp:nvSpPr>
        <dsp:cNvPr id="0" name=""/>
        <dsp:cNvSpPr/>
      </dsp:nvSpPr>
      <dsp:spPr>
        <a:xfrm>
          <a:off x="589868" y="750"/>
          <a:ext cx="3212876" cy="13918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shade val="5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shade val="50000"/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shade val="5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shade val="50000"/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Образец (для развития творчества).</a:t>
          </a:r>
          <a:endParaRPr lang="ru-RU" sz="2000" kern="1200" dirty="0"/>
        </a:p>
      </dsp:txBody>
      <dsp:txXfrm>
        <a:off x="630632" y="41514"/>
        <a:ext cx="3131348" cy="1310274"/>
      </dsp:txXfrm>
    </dsp:sp>
    <dsp:sp modelId="{F9513063-E7B9-44A1-B6C3-0601C34C35B6}">
      <dsp:nvSpPr>
        <dsp:cNvPr id="0" name=""/>
        <dsp:cNvSpPr/>
      </dsp:nvSpPr>
      <dsp:spPr>
        <a:xfrm rot="5400000">
          <a:off x="1935343" y="1427347"/>
          <a:ext cx="521925" cy="62631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shade val="9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shade val="90000"/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shade val="9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shade val="90000"/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shade val="90000"/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>
            <a:solidFill>
              <a:schemeClr val="tx1"/>
            </a:solidFill>
          </a:endParaRPr>
        </a:p>
      </dsp:txBody>
      <dsp:txXfrm rot="-5400000">
        <a:off x="2008413" y="1479540"/>
        <a:ext cx="375787" cy="365348"/>
      </dsp:txXfrm>
    </dsp:sp>
    <dsp:sp modelId="{8137F77F-C315-4304-B33B-1FBD6405FDD1}">
      <dsp:nvSpPr>
        <dsp:cNvPr id="0" name=""/>
        <dsp:cNvSpPr/>
      </dsp:nvSpPr>
      <dsp:spPr>
        <a:xfrm>
          <a:off x="576640" y="2088454"/>
          <a:ext cx="3239331" cy="14396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50000"/>
                <a:hueOff val="279507"/>
                <a:satOff val="-12133"/>
                <a:lumOff val="29617"/>
                <a:alphaOff val="0"/>
                <a:tint val="15000"/>
                <a:satMod val="250000"/>
              </a:schemeClr>
            </a:gs>
            <a:gs pos="49000">
              <a:schemeClr val="accent1">
                <a:shade val="50000"/>
                <a:hueOff val="279507"/>
                <a:satOff val="-12133"/>
                <a:lumOff val="29617"/>
                <a:alphaOff val="0"/>
                <a:tint val="50000"/>
                <a:satMod val="200000"/>
              </a:schemeClr>
            </a:gs>
            <a:gs pos="49100">
              <a:schemeClr val="accent1">
                <a:shade val="50000"/>
                <a:hueOff val="279507"/>
                <a:satOff val="-12133"/>
                <a:lumOff val="29617"/>
                <a:alphaOff val="0"/>
                <a:tint val="64000"/>
                <a:satMod val="160000"/>
              </a:schemeClr>
            </a:gs>
            <a:gs pos="92000">
              <a:schemeClr val="accent1">
                <a:shade val="50000"/>
                <a:hueOff val="279507"/>
                <a:satOff val="-12133"/>
                <a:lumOff val="29617"/>
                <a:alphaOff val="0"/>
                <a:tint val="50000"/>
                <a:satMod val="200000"/>
              </a:schemeClr>
            </a:gs>
            <a:gs pos="100000">
              <a:schemeClr val="accent1">
                <a:shade val="50000"/>
                <a:hueOff val="279507"/>
                <a:satOff val="-12133"/>
                <a:lumOff val="29617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shade val="50000"/>
              <a:hueOff val="279507"/>
              <a:satOff val="-12133"/>
              <a:lumOff val="29617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По одной из двух предлагаемых для рассказывания картин.</a:t>
          </a:r>
          <a:endParaRPr lang="ru-RU" sz="2000" kern="1200" dirty="0"/>
        </a:p>
      </dsp:txBody>
      <dsp:txXfrm>
        <a:off x="618806" y="2130620"/>
        <a:ext cx="3154999" cy="1355334"/>
      </dsp:txXfrm>
    </dsp:sp>
    <dsp:sp modelId="{7E647002-29E0-486D-A5B2-4C4341D84AD2}">
      <dsp:nvSpPr>
        <dsp:cNvPr id="0" name=""/>
        <dsp:cNvSpPr/>
      </dsp:nvSpPr>
      <dsp:spPr>
        <a:xfrm rot="5400000">
          <a:off x="1935343" y="3562915"/>
          <a:ext cx="521925" cy="62631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431217"/>
                <a:satOff val="-17070"/>
                <a:lumOff val="35557"/>
                <a:alphaOff val="0"/>
                <a:tint val="15000"/>
                <a:satMod val="250000"/>
              </a:schemeClr>
            </a:gs>
            <a:gs pos="49000">
              <a:schemeClr val="accent1">
                <a:shade val="90000"/>
                <a:hueOff val="431217"/>
                <a:satOff val="-17070"/>
                <a:lumOff val="35557"/>
                <a:alphaOff val="0"/>
                <a:tint val="50000"/>
                <a:satMod val="200000"/>
              </a:schemeClr>
            </a:gs>
            <a:gs pos="49100">
              <a:schemeClr val="accent1">
                <a:shade val="90000"/>
                <a:hueOff val="431217"/>
                <a:satOff val="-17070"/>
                <a:lumOff val="35557"/>
                <a:alphaOff val="0"/>
                <a:tint val="64000"/>
                <a:satMod val="160000"/>
              </a:schemeClr>
            </a:gs>
            <a:gs pos="92000">
              <a:schemeClr val="accent1">
                <a:shade val="90000"/>
                <a:hueOff val="431217"/>
                <a:satOff val="-17070"/>
                <a:lumOff val="35557"/>
                <a:alphaOff val="0"/>
                <a:tint val="50000"/>
                <a:satMod val="200000"/>
              </a:schemeClr>
            </a:gs>
            <a:gs pos="100000">
              <a:schemeClr val="accent1">
                <a:shade val="90000"/>
                <a:hueOff val="431217"/>
                <a:satOff val="-17070"/>
                <a:lumOff val="35557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shade val="90000"/>
              <a:hueOff val="431217"/>
              <a:satOff val="-17070"/>
              <a:lumOff val="35557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>
            <a:solidFill>
              <a:schemeClr val="tx1"/>
            </a:solidFill>
          </a:endParaRPr>
        </a:p>
      </dsp:txBody>
      <dsp:txXfrm rot="-5400000">
        <a:off x="2008413" y="3615108"/>
        <a:ext cx="375787" cy="365348"/>
      </dsp:txXfrm>
    </dsp:sp>
    <dsp:sp modelId="{6E56588E-760E-4B5A-9549-2AB11D40AFB3}">
      <dsp:nvSpPr>
        <dsp:cNvPr id="0" name=""/>
        <dsp:cNvSpPr/>
      </dsp:nvSpPr>
      <dsp:spPr>
        <a:xfrm>
          <a:off x="504627" y="4224022"/>
          <a:ext cx="3383358" cy="13918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50000"/>
                <a:hueOff val="279507"/>
                <a:satOff val="-12133"/>
                <a:lumOff val="29617"/>
                <a:alphaOff val="0"/>
                <a:tint val="15000"/>
                <a:satMod val="250000"/>
              </a:schemeClr>
            </a:gs>
            <a:gs pos="49000">
              <a:schemeClr val="accent1">
                <a:shade val="50000"/>
                <a:hueOff val="279507"/>
                <a:satOff val="-12133"/>
                <a:lumOff val="29617"/>
                <a:alphaOff val="0"/>
                <a:tint val="50000"/>
                <a:satMod val="200000"/>
              </a:schemeClr>
            </a:gs>
            <a:gs pos="49100">
              <a:schemeClr val="accent1">
                <a:shade val="50000"/>
                <a:hueOff val="279507"/>
                <a:satOff val="-12133"/>
                <a:lumOff val="29617"/>
                <a:alphaOff val="0"/>
                <a:tint val="64000"/>
                <a:satMod val="160000"/>
              </a:schemeClr>
            </a:gs>
            <a:gs pos="92000">
              <a:schemeClr val="accent1">
                <a:shade val="50000"/>
                <a:hueOff val="279507"/>
                <a:satOff val="-12133"/>
                <a:lumOff val="29617"/>
                <a:alphaOff val="0"/>
                <a:tint val="50000"/>
                <a:satMod val="200000"/>
              </a:schemeClr>
            </a:gs>
            <a:gs pos="100000">
              <a:schemeClr val="accent1">
                <a:shade val="50000"/>
                <a:hueOff val="279507"/>
                <a:satOff val="-12133"/>
                <a:lumOff val="29617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shade val="50000"/>
              <a:hueOff val="279507"/>
              <a:satOff val="-12133"/>
              <a:lumOff val="29617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 виде начала (дети продолжают и заканчивают его).</a:t>
          </a:r>
          <a:endParaRPr lang="ru-RU" sz="2000" kern="1200" dirty="0"/>
        </a:p>
      </dsp:txBody>
      <dsp:txXfrm>
        <a:off x="545391" y="4264786"/>
        <a:ext cx="3301830" cy="131027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2F5A14-23FD-433F-95E0-5B6142B321E5}">
      <dsp:nvSpPr>
        <dsp:cNvPr id="0" name=""/>
        <dsp:cNvSpPr/>
      </dsp:nvSpPr>
      <dsp:spPr>
        <a:xfrm>
          <a:off x="0" y="14996"/>
          <a:ext cx="7416055" cy="1095119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shade val="5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shade val="50000"/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shade val="50000"/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shade val="50000"/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dirty="0" smtClean="0"/>
            <a:t>C</a:t>
          </a:r>
          <a:r>
            <a:rPr lang="ru-RU" sz="2000" b="0" kern="1200" dirty="0" smtClean="0"/>
            <a:t>содержание картины должно быть интересным, понятным, воспитывающим положительное отношение к окружающему</a:t>
          </a:r>
          <a:r>
            <a:rPr lang="en-US" sz="2000" b="0" kern="1200" dirty="0" smtClean="0"/>
            <a:t>.</a:t>
          </a:r>
          <a:endParaRPr lang="ru-RU" sz="2000" b="0" kern="1200" dirty="0"/>
        </a:p>
      </dsp:txBody>
      <dsp:txXfrm>
        <a:off x="53459" y="68455"/>
        <a:ext cx="7309137" cy="988201"/>
      </dsp:txXfrm>
    </dsp:sp>
    <dsp:sp modelId="{CD13208E-4DB6-45F3-BA1F-BD708A0024DD}">
      <dsp:nvSpPr>
        <dsp:cNvPr id="0" name=""/>
        <dsp:cNvSpPr/>
      </dsp:nvSpPr>
      <dsp:spPr>
        <a:xfrm>
          <a:off x="0" y="1110116"/>
          <a:ext cx="7416055" cy="794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5460" tIns="60960" rIns="341376" bIns="60960" numCol="1" spcCol="1270" anchor="t" anchorCtr="0">
          <a:noAutofit/>
        </a:bodyPr>
        <a:lstStyle/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3700" b="1" kern="1200" dirty="0"/>
        </a:p>
      </dsp:txBody>
      <dsp:txXfrm>
        <a:off x="0" y="1110116"/>
        <a:ext cx="7416055" cy="794880"/>
      </dsp:txXfrm>
    </dsp:sp>
    <dsp:sp modelId="{6BCF434C-649B-4B2A-98A3-89F15CBFE179}">
      <dsp:nvSpPr>
        <dsp:cNvPr id="0" name=""/>
        <dsp:cNvSpPr/>
      </dsp:nvSpPr>
      <dsp:spPr>
        <a:xfrm>
          <a:off x="0" y="1651888"/>
          <a:ext cx="7416055" cy="1095119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279507"/>
                <a:satOff val="-12133"/>
                <a:lumOff val="29617"/>
                <a:alphaOff val="0"/>
                <a:tint val="15000"/>
                <a:satMod val="250000"/>
              </a:schemeClr>
            </a:gs>
            <a:gs pos="49000">
              <a:schemeClr val="accent1">
                <a:shade val="50000"/>
                <a:hueOff val="279507"/>
                <a:satOff val="-12133"/>
                <a:lumOff val="29617"/>
                <a:alphaOff val="0"/>
                <a:tint val="50000"/>
                <a:satMod val="200000"/>
              </a:schemeClr>
            </a:gs>
            <a:gs pos="49100">
              <a:schemeClr val="accent1">
                <a:shade val="50000"/>
                <a:hueOff val="279507"/>
                <a:satOff val="-12133"/>
                <a:lumOff val="29617"/>
                <a:alphaOff val="0"/>
                <a:tint val="64000"/>
                <a:satMod val="160000"/>
              </a:schemeClr>
            </a:gs>
            <a:gs pos="92000">
              <a:schemeClr val="accent1">
                <a:shade val="50000"/>
                <a:hueOff val="279507"/>
                <a:satOff val="-12133"/>
                <a:lumOff val="29617"/>
                <a:alphaOff val="0"/>
                <a:tint val="50000"/>
                <a:satMod val="200000"/>
              </a:schemeClr>
            </a:gs>
            <a:gs pos="100000">
              <a:schemeClr val="accent1">
                <a:shade val="50000"/>
                <a:hueOff val="279507"/>
                <a:satOff val="-12133"/>
                <a:lumOff val="29617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shade val="50000"/>
              <a:hueOff val="279507"/>
              <a:satOff val="-12133"/>
              <a:lumOff val="29617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latin typeface="+mn-lt"/>
            </a:rPr>
            <a:t>Картина должна быть высокохудожественной.</a:t>
          </a:r>
          <a:endParaRPr lang="ru-RU" sz="2000" b="0" kern="1200" dirty="0">
            <a:latin typeface="+mn-lt"/>
          </a:endParaRPr>
        </a:p>
      </dsp:txBody>
      <dsp:txXfrm>
        <a:off x="53459" y="1705347"/>
        <a:ext cx="7309137" cy="988201"/>
      </dsp:txXfrm>
    </dsp:sp>
    <dsp:sp modelId="{7D8CD65D-809A-4090-82D2-FE644C0BDD12}">
      <dsp:nvSpPr>
        <dsp:cNvPr id="0" name=""/>
        <dsp:cNvSpPr/>
      </dsp:nvSpPr>
      <dsp:spPr>
        <a:xfrm>
          <a:off x="0" y="3121449"/>
          <a:ext cx="7416055" cy="1095119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279507"/>
                <a:satOff val="-12133"/>
                <a:lumOff val="29617"/>
                <a:alphaOff val="0"/>
                <a:tint val="15000"/>
                <a:satMod val="250000"/>
              </a:schemeClr>
            </a:gs>
            <a:gs pos="49000">
              <a:schemeClr val="accent1">
                <a:shade val="50000"/>
                <a:hueOff val="279507"/>
                <a:satOff val="-12133"/>
                <a:lumOff val="29617"/>
                <a:alphaOff val="0"/>
                <a:tint val="50000"/>
                <a:satMod val="200000"/>
              </a:schemeClr>
            </a:gs>
            <a:gs pos="49100">
              <a:schemeClr val="accent1">
                <a:shade val="50000"/>
                <a:hueOff val="279507"/>
                <a:satOff val="-12133"/>
                <a:lumOff val="29617"/>
                <a:alphaOff val="0"/>
                <a:tint val="64000"/>
                <a:satMod val="160000"/>
              </a:schemeClr>
            </a:gs>
            <a:gs pos="92000">
              <a:schemeClr val="accent1">
                <a:shade val="50000"/>
                <a:hueOff val="279507"/>
                <a:satOff val="-12133"/>
                <a:lumOff val="29617"/>
                <a:alphaOff val="0"/>
                <a:tint val="50000"/>
                <a:satMod val="200000"/>
              </a:schemeClr>
            </a:gs>
            <a:gs pos="100000">
              <a:schemeClr val="accent1">
                <a:shade val="50000"/>
                <a:hueOff val="279507"/>
                <a:satOff val="-12133"/>
                <a:lumOff val="29617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shade val="50000"/>
              <a:hueOff val="279507"/>
              <a:satOff val="-12133"/>
              <a:lumOff val="29617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0" kern="1200" dirty="0" smtClean="0"/>
            <a:t>Не должно быть картин с чрезмерным нагромождением деталей, иначе дети отвлекаются от главного.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0" kern="1200" dirty="0"/>
        </a:p>
      </dsp:txBody>
      <dsp:txXfrm>
        <a:off x="53459" y="3174908"/>
        <a:ext cx="7309137" cy="98820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FAA0CF-0906-42AC-A259-4A9C3E501715}">
      <dsp:nvSpPr>
        <dsp:cNvPr id="0" name=""/>
        <dsp:cNvSpPr/>
      </dsp:nvSpPr>
      <dsp:spPr>
        <a:xfrm>
          <a:off x="2376274" y="72003"/>
          <a:ext cx="2052419" cy="6451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2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2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2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2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темы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2395170" y="90899"/>
        <a:ext cx="2014627" cy="607362"/>
      </dsp:txXfrm>
    </dsp:sp>
    <dsp:sp modelId="{74BBC207-674E-4AF3-8906-14E6D79FB30A}">
      <dsp:nvSpPr>
        <dsp:cNvPr id="0" name=""/>
        <dsp:cNvSpPr/>
      </dsp:nvSpPr>
      <dsp:spPr>
        <a:xfrm rot="3361666">
          <a:off x="3696338" y="1082413"/>
          <a:ext cx="629433" cy="430709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2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2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2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2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>
            <a:solidFill>
              <a:schemeClr val="tx1"/>
            </a:solidFill>
          </a:endParaRPr>
        </a:p>
      </dsp:txBody>
      <dsp:txXfrm>
        <a:off x="3825551" y="1168555"/>
        <a:ext cx="371007" cy="258425"/>
      </dsp:txXfrm>
    </dsp:sp>
    <dsp:sp modelId="{D70B0C2C-A365-47F4-8014-7FE240A5D872}">
      <dsp:nvSpPr>
        <dsp:cNvPr id="0" name=""/>
        <dsp:cNvSpPr/>
      </dsp:nvSpPr>
      <dsp:spPr>
        <a:xfrm>
          <a:off x="3723654" y="1878378"/>
          <a:ext cx="3292913" cy="28727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-8103780"/>
                <a:satOff val="16667"/>
                <a:lumOff val="-1274"/>
                <a:alphaOff val="0"/>
                <a:tint val="15000"/>
                <a:satMod val="250000"/>
              </a:schemeClr>
            </a:gs>
            <a:gs pos="49000">
              <a:schemeClr val="accent2">
                <a:hueOff val="-8103780"/>
                <a:satOff val="16667"/>
                <a:lumOff val="-1274"/>
                <a:alphaOff val="0"/>
                <a:tint val="50000"/>
                <a:satMod val="200000"/>
              </a:schemeClr>
            </a:gs>
            <a:gs pos="49100">
              <a:schemeClr val="accent2">
                <a:hueOff val="-8103780"/>
                <a:satOff val="16667"/>
                <a:lumOff val="-1274"/>
                <a:alphaOff val="0"/>
                <a:tint val="64000"/>
                <a:satMod val="160000"/>
              </a:schemeClr>
            </a:gs>
            <a:gs pos="92000">
              <a:schemeClr val="accent2">
                <a:hueOff val="-8103780"/>
                <a:satOff val="16667"/>
                <a:lumOff val="-1274"/>
                <a:alphaOff val="0"/>
                <a:tint val="50000"/>
                <a:satMod val="200000"/>
              </a:schemeClr>
            </a:gs>
            <a:gs pos="100000">
              <a:schemeClr val="accent2">
                <a:hueOff val="-8103780"/>
                <a:satOff val="16667"/>
                <a:lumOff val="-1274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2">
              <a:hueOff val="-8103780"/>
              <a:satOff val="16667"/>
              <a:lumOff val="-1274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Ст. и </a:t>
          </a:r>
          <a:r>
            <a:rPr lang="ru-RU" sz="2000" b="1" i="1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подг.гр</a:t>
          </a: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 – о том, как провели праздник; что видели во время экскурсий в библиотеку, в школу; про то, как отдыхали летом; наш огород; как шьют одежду; мой лучший друг (подруга); как мы заботимся о малышах, о маме</a:t>
          </a:r>
          <a:endParaRPr lang="ru-RU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07794" y="1962518"/>
        <a:ext cx="3124633" cy="2704481"/>
      </dsp:txXfrm>
    </dsp:sp>
    <dsp:sp modelId="{2C560CE9-A4AE-419F-BCEE-223E512ED15E}">
      <dsp:nvSpPr>
        <dsp:cNvPr id="0" name=""/>
        <dsp:cNvSpPr/>
      </dsp:nvSpPr>
      <dsp:spPr>
        <a:xfrm rot="10826221">
          <a:off x="3015553" y="3083845"/>
          <a:ext cx="629433" cy="430709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-8103780"/>
                <a:satOff val="16667"/>
                <a:lumOff val="-1274"/>
                <a:alphaOff val="0"/>
                <a:tint val="15000"/>
                <a:satMod val="250000"/>
              </a:schemeClr>
            </a:gs>
            <a:gs pos="49000">
              <a:schemeClr val="accent2">
                <a:hueOff val="-8103780"/>
                <a:satOff val="16667"/>
                <a:lumOff val="-1274"/>
                <a:alphaOff val="0"/>
                <a:tint val="50000"/>
                <a:satMod val="200000"/>
              </a:schemeClr>
            </a:gs>
            <a:gs pos="49100">
              <a:schemeClr val="accent2">
                <a:hueOff val="-8103780"/>
                <a:satOff val="16667"/>
                <a:lumOff val="-1274"/>
                <a:alphaOff val="0"/>
                <a:tint val="64000"/>
                <a:satMod val="160000"/>
              </a:schemeClr>
            </a:gs>
            <a:gs pos="92000">
              <a:schemeClr val="accent2">
                <a:hueOff val="-8103780"/>
                <a:satOff val="16667"/>
                <a:lumOff val="-1274"/>
                <a:alphaOff val="0"/>
                <a:tint val="50000"/>
                <a:satMod val="200000"/>
              </a:schemeClr>
            </a:gs>
            <a:gs pos="100000">
              <a:schemeClr val="accent2">
                <a:hueOff val="-8103780"/>
                <a:satOff val="16667"/>
                <a:lumOff val="-1274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2">
              <a:hueOff val="-8103780"/>
              <a:satOff val="16667"/>
              <a:lumOff val="-1274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>
            <a:solidFill>
              <a:schemeClr val="tx1"/>
            </a:solidFill>
          </a:endParaRPr>
        </a:p>
      </dsp:txBody>
      <dsp:txXfrm rot="10800000">
        <a:off x="3144766" y="3169987"/>
        <a:ext cx="371007" cy="258425"/>
      </dsp:txXfrm>
    </dsp:sp>
    <dsp:sp modelId="{B01122AC-75E5-4EBF-9DF6-BF449C2FF3F3}">
      <dsp:nvSpPr>
        <dsp:cNvPr id="0" name=""/>
        <dsp:cNvSpPr/>
      </dsp:nvSpPr>
      <dsp:spPr>
        <a:xfrm>
          <a:off x="27058" y="1878373"/>
          <a:ext cx="2909827" cy="28134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-16207560"/>
                <a:satOff val="33334"/>
                <a:lumOff val="-2549"/>
                <a:alphaOff val="0"/>
                <a:tint val="15000"/>
                <a:satMod val="250000"/>
              </a:schemeClr>
            </a:gs>
            <a:gs pos="49000">
              <a:schemeClr val="accent2">
                <a:hueOff val="-16207560"/>
                <a:satOff val="33334"/>
                <a:lumOff val="-2549"/>
                <a:alphaOff val="0"/>
                <a:tint val="50000"/>
                <a:satMod val="200000"/>
              </a:schemeClr>
            </a:gs>
            <a:gs pos="49100">
              <a:schemeClr val="accent2">
                <a:hueOff val="-16207560"/>
                <a:satOff val="33334"/>
                <a:lumOff val="-2549"/>
                <a:alphaOff val="0"/>
                <a:tint val="64000"/>
                <a:satMod val="160000"/>
              </a:schemeClr>
            </a:gs>
            <a:gs pos="92000">
              <a:schemeClr val="accent2">
                <a:hueOff val="-16207560"/>
                <a:satOff val="33334"/>
                <a:lumOff val="-2549"/>
                <a:alphaOff val="0"/>
                <a:tint val="50000"/>
                <a:satMod val="200000"/>
              </a:schemeClr>
            </a:gs>
            <a:gs pos="100000">
              <a:schemeClr val="accent2">
                <a:hueOff val="-16207560"/>
                <a:satOff val="33334"/>
                <a:lumOff val="-2549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2">
              <a:hueOff val="-16207560"/>
              <a:satOff val="33334"/>
              <a:lumOff val="-2549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Ср. гр</a:t>
          </a: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 – как провели праздник новогодней елки; о родном доме, о своей кошке или собаке; как работали на огороде; как меняли рыбкам воду в аквариуме; что видели на кухне</a:t>
          </a:r>
          <a:endParaRPr lang="ru-RU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9461" y="1960776"/>
        <a:ext cx="2745021" cy="2648653"/>
      </dsp:txXfrm>
    </dsp:sp>
    <dsp:sp modelId="{40E353E6-DFA5-4A67-B34E-B6E33AE569D5}">
      <dsp:nvSpPr>
        <dsp:cNvPr id="0" name=""/>
        <dsp:cNvSpPr/>
      </dsp:nvSpPr>
      <dsp:spPr>
        <a:xfrm rot="18216044">
          <a:off x="2487676" y="1082410"/>
          <a:ext cx="629433" cy="430709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-16207560"/>
                <a:satOff val="33334"/>
                <a:lumOff val="-2549"/>
                <a:alphaOff val="0"/>
                <a:tint val="15000"/>
                <a:satMod val="250000"/>
              </a:schemeClr>
            </a:gs>
            <a:gs pos="49000">
              <a:schemeClr val="accent2">
                <a:hueOff val="-16207560"/>
                <a:satOff val="33334"/>
                <a:lumOff val="-2549"/>
                <a:alphaOff val="0"/>
                <a:tint val="50000"/>
                <a:satMod val="200000"/>
              </a:schemeClr>
            </a:gs>
            <a:gs pos="49100">
              <a:schemeClr val="accent2">
                <a:hueOff val="-16207560"/>
                <a:satOff val="33334"/>
                <a:lumOff val="-2549"/>
                <a:alphaOff val="0"/>
                <a:tint val="64000"/>
                <a:satMod val="160000"/>
              </a:schemeClr>
            </a:gs>
            <a:gs pos="92000">
              <a:schemeClr val="accent2">
                <a:hueOff val="-16207560"/>
                <a:satOff val="33334"/>
                <a:lumOff val="-2549"/>
                <a:alphaOff val="0"/>
                <a:tint val="50000"/>
                <a:satMod val="200000"/>
              </a:schemeClr>
            </a:gs>
            <a:gs pos="100000">
              <a:schemeClr val="accent2">
                <a:hueOff val="-16207560"/>
                <a:satOff val="33334"/>
                <a:lumOff val="-2549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2">
              <a:hueOff val="-16207560"/>
              <a:satOff val="33334"/>
              <a:lumOff val="-2549"/>
              <a:alphaOff val="0"/>
              <a:shade val="30000"/>
              <a:satMod val="150000"/>
              <a:alpha val="38000"/>
            </a:scheme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>
            <a:solidFill>
              <a:schemeClr val="tx1"/>
            </a:solidFill>
          </a:endParaRPr>
        </a:p>
      </dsp:txBody>
      <dsp:txXfrm>
        <a:off x="2616889" y="1168552"/>
        <a:ext cx="371007" cy="25842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ADF50F-A45A-4697-B667-0FC5FDFAA6C6}">
      <dsp:nvSpPr>
        <dsp:cNvPr id="0" name=""/>
        <dsp:cNvSpPr/>
      </dsp:nvSpPr>
      <dsp:spPr>
        <a:xfrm>
          <a:off x="2592283" y="0"/>
          <a:ext cx="3888580" cy="2194135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143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solidFill>
                <a:schemeClr val="tx1"/>
              </a:solidFill>
            </a:rPr>
            <a:t>о событиях, в которых принимали участие все дети (экскурсия на почту)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2592283" y="274267"/>
        <a:ext cx="3065779" cy="1645601"/>
      </dsp:txXfrm>
    </dsp:sp>
    <dsp:sp modelId="{1BBB5A83-664E-4801-B069-ACAC894DA750}">
      <dsp:nvSpPr>
        <dsp:cNvPr id="0" name=""/>
        <dsp:cNvSpPr/>
      </dsp:nvSpPr>
      <dsp:spPr>
        <a:xfrm>
          <a:off x="0" y="562"/>
          <a:ext cx="2592387" cy="219413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4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4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4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4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tx1"/>
              </a:solidFill>
            </a:rPr>
            <a:t>Рассказы, отражающие коллективный опыт детей </a:t>
          </a:r>
          <a:endParaRPr lang="ru-RU" sz="2000" b="1" i="1" kern="1200" dirty="0">
            <a:solidFill>
              <a:schemeClr val="tx1"/>
            </a:solidFill>
          </a:endParaRPr>
        </a:p>
      </dsp:txBody>
      <dsp:txXfrm>
        <a:off x="107109" y="107671"/>
        <a:ext cx="2378169" cy="1979917"/>
      </dsp:txXfrm>
    </dsp:sp>
    <dsp:sp modelId="{0BC9CBEA-FF89-4C6A-ACEF-5D44F858967F}">
      <dsp:nvSpPr>
        <dsp:cNvPr id="0" name=""/>
        <dsp:cNvSpPr/>
      </dsp:nvSpPr>
      <dsp:spPr>
        <a:xfrm>
          <a:off x="2592387" y="2414111"/>
          <a:ext cx="3888580" cy="2194135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18049406"/>
            <a:satOff val="-49393"/>
            <a:lumOff val="-1719"/>
            <a:alphaOff val="0"/>
          </a:schemeClr>
        </a:solidFill>
        <a:ln w="11430" cap="flat" cmpd="sng" algn="ctr">
          <a:solidFill>
            <a:schemeClr val="accent4">
              <a:tint val="40000"/>
              <a:alpha val="90000"/>
              <a:hueOff val="18049406"/>
              <a:satOff val="-49393"/>
              <a:lumOff val="-171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solidFill>
                <a:schemeClr val="tx1"/>
              </a:solidFill>
            </a:rPr>
            <a:t>«Расскажи, как ты провел выходной день»; «Расскажи о своем доме»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2592387" y="2688378"/>
        <a:ext cx="3065779" cy="1645601"/>
      </dsp:txXfrm>
    </dsp:sp>
    <dsp:sp modelId="{E1786D31-0C03-4863-81FA-F5A5A87E4E63}">
      <dsp:nvSpPr>
        <dsp:cNvPr id="0" name=""/>
        <dsp:cNvSpPr/>
      </dsp:nvSpPr>
      <dsp:spPr>
        <a:xfrm>
          <a:off x="0" y="2414111"/>
          <a:ext cx="2592387" cy="2194135"/>
        </a:xfrm>
        <a:prstGeom prst="roundRect">
          <a:avLst/>
        </a:prstGeom>
        <a:gradFill rotWithShape="0">
          <a:gsLst>
            <a:gs pos="0">
              <a:schemeClr val="accent4">
                <a:hueOff val="17235884"/>
                <a:satOff val="-43603"/>
                <a:lumOff val="1960"/>
                <a:alphaOff val="0"/>
                <a:tint val="74000"/>
              </a:schemeClr>
            </a:gs>
            <a:gs pos="49000">
              <a:schemeClr val="accent4">
                <a:hueOff val="17235884"/>
                <a:satOff val="-43603"/>
                <a:lumOff val="1960"/>
                <a:alphaOff val="0"/>
                <a:tint val="96000"/>
                <a:shade val="84000"/>
                <a:satMod val="110000"/>
              </a:schemeClr>
            </a:gs>
            <a:gs pos="49100">
              <a:schemeClr val="accent4">
                <a:hueOff val="17235884"/>
                <a:satOff val="-43603"/>
                <a:lumOff val="1960"/>
                <a:alphaOff val="0"/>
                <a:shade val="55000"/>
                <a:satMod val="150000"/>
              </a:schemeClr>
            </a:gs>
            <a:gs pos="92000">
              <a:schemeClr val="accent4">
                <a:hueOff val="17235884"/>
                <a:satOff val="-43603"/>
                <a:lumOff val="196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4">
                <a:hueOff val="17235884"/>
                <a:satOff val="-43603"/>
                <a:lumOff val="196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4">
              <a:hueOff val="17235884"/>
              <a:satOff val="-43603"/>
              <a:lumOff val="1960"/>
              <a:alphaOff val="0"/>
              <a:shade val="33000"/>
              <a:alpha val="83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tx1"/>
              </a:solidFill>
            </a:rPr>
            <a:t>Рассказы, отражающие индивидуальный опыт детей </a:t>
          </a:r>
          <a:endParaRPr lang="ru-RU" sz="2000" b="1" i="1" kern="1200" dirty="0">
            <a:solidFill>
              <a:schemeClr val="tx1"/>
            </a:solidFill>
          </a:endParaRPr>
        </a:p>
      </dsp:txBody>
      <dsp:txXfrm>
        <a:off x="107109" y="2521220"/>
        <a:ext cx="2378169" cy="197991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125CDA-CBFA-49FC-A9E2-5C29F13F6360}">
      <dsp:nvSpPr>
        <dsp:cNvPr id="0" name=""/>
        <dsp:cNvSpPr/>
      </dsp:nvSpPr>
      <dsp:spPr>
        <a:xfrm rot="16200000">
          <a:off x="-497416" y="501164"/>
          <a:ext cx="4607793" cy="3605463"/>
        </a:xfrm>
        <a:prstGeom prst="flowChartManualOperati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2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2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2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2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0" tIns="0" rIns="12700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u="sng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 конкретным содержанием</a:t>
          </a:r>
          <a:endParaRPr lang="ru-RU" sz="2000" b="1" i="1" u="sng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solidFill>
                <a:schemeClr val="tx1"/>
              </a:solidFill>
            </a:rPr>
            <a:t>«Как мальчик нашел щенка», «Как Таня ухаживала за сестренкой», «Подарок маме», «Как Дед Мороз пришел на елку в детский сад», «Почему девочка плакала», «Как Катя потерялась в зоопарке».</a:t>
          </a:r>
          <a:endParaRPr lang="ru-RU" sz="2000" kern="1200" dirty="0">
            <a:solidFill>
              <a:schemeClr val="tx1"/>
            </a:solidFill>
          </a:endParaRPr>
        </a:p>
      </dsp:txBody>
      <dsp:txXfrm rot="5400000">
        <a:off x="3749" y="921558"/>
        <a:ext cx="3605463" cy="2764675"/>
      </dsp:txXfrm>
    </dsp:sp>
    <dsp:sp modelId="{453E18C0-125E-4E90-AD9D-1A03BCAF4A95}">
      <dsp:nvSpPr>
        <dsp:cNvPr id="0" name=""/>
        <dsp:cNvSpPr/>
      </dsp:nvSpPr>
      <dsp:spPr>
        <a:xfrm rot="16200000">
          <a:off x="3378455" y="501164"/>
          <a:ext cx="4607793" cy="3605463"/>
        </a:xfrm>
        <a:prstGeom prst="flowChartManualOperation">
          <a:avLst/>
        </a:prstGeom>
        <a:gradFill rotWithShape="0">
          <a:gsLst>
            <a:gs pos="0">
              <a:schemeClr val="accent2">
                <a:hueOff val="-16207560"/>
                <a:satOff val="33334"/>
                <a:lumOff val="-2549"/>
                <a:alphaOff val="0"/>
                <a:tint val="15000"/>
                <a:satMod val="250000"/>
              </a:schemeClr>
            </a:gs>
            <a:gs pos="49000">
              <a:schemeClr val="accent2">
                <a:hueOff val="-16207560"/>
                <a:satOff val="33334"/>
                <a:lumOff val="-2549"/>
                <a:alphaOff val="0"/>
                <a:tint val="50000"/>
                <a:satMod val="200000"/>
              </a:schemeClr>
            </a:gs>
            <a:gs pos="49100">
              <a:schemeClr val="accent2">
                <a:hueOff val="-16207560"/>
                <a:satOff val="33334"/>
                <a:lumOff val="-2549"/>
                <a:alphaOff val="0"/>
                <a:tint val="64000"/>
                <a:satMod val="160000"/>
              </a:schemeClr>
            </a:gs>
            <a:gs pos="92000">
              <a:schemeClr val="accent2">
                <a:hueOff val="-16207560"/>
                <a:satOff val="33334"/>
                <a:lumOff val="-2549"/>
                <a:alphaOff val="0"/>
                <a:tint val="50000"/>
                <a:satMod val="200000"/>
              </a:schemeClr>
            </a:gs>
            <a:gs pos="100000">
              <a:schemeClr val="accent2">
                <a:hueOff val="-16207560"/>
                <a:satOff val="33334"/>
                <a:lumOff val="-2549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2">
              <a:hueOff val="-16207560"/>
              <a:satOff val="33334"/>
              <a:lumOff val="-2549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0" tIns="0" rIns="12700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u="sng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 отвлеченную тему</a:t>
          </a:r>
          <a:endParaRPr lang="ru-RU" sz="2000" b="1" i="1" u="sng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«Про веселый случай», «Про страшный случай» по типу «У страха глаза велики», «Про интересный случай».</a:t>
          </a:r>
          <a:endParaRPr lang="ru-RU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3879620" y="921558"/>
        <a:ext cx="3605463" cy="27646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CF0AA0-B14F-4523-963F-EF321B5899DB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6A67EE-8C18-45D3-BD18-53938BB5AC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4462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6A67EE-8C18-45D3-BD18-53938BB5ACE0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8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15816" y="548680"/>
            <a:ext cx="5700468" cy="259228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Развитие связной речи у дошкольников.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5805264"/>
            <a:ext cx="5114778" cy="76859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Подготовила учитель – логопед </a:t>
            </a:r>
            <a:r>
              <a:rPr lang="ru-RU" sz="2000" dirty="0" err="1" smtClean="0"/>
              <a:t>Варава</a:t>
            </a:r>
            <a:r>
              <a:rPr lang="ru-RU" sz="2000" dirty="0" smtClean="0"/>
              <a:t> Анастасия Сергеевна.</a:t>
            </a:r>
            <a:endParaRPr lang="ru-RU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dirty="0" smtClean="0">
                <a:latin typeface="+mn-lt"/>
              </a:rPr>
              <a:t>Построение </a:t>
            </a:r>
            <a:r>
              <a:rPr lang="ru-RU" dirty="0">
                <a:latin typeface="+mn-lt"/>
              </a:rPr>
              <a:t>рассказа по серии сюжетных картин</a:t>
            </a:r>
          </a:p>
        </p:txBody>
      </p:sp>
      <p:pic>
        <p:nvPicPr>
          <p:cNvPr id="33794" name="Picture 2" descr="Картинки по запросу Рассказы в Картинках (илл. Н. Радлов)"/>
          <p:cNvPicPr>
            <a:picLocks noChangeAspect="1" noChangeArrowheads="1"/>
          </p:cNvPicPr>
          <p:nvPr/>
        </p:nvPicPr>
        <p:blipFill>
          <a:blip r:embed="rId2" cstate="print"/>
          <a:srcRect l="8092" t="10316" r="5509" b="13054"/>
          <a:stretch>
            <a:fillRect/>
          </a:stretch>
        </p:blipFill>
        <p:spPr bwMode="auto">
          <a:xfrm>
            <a:off x="251520" y="1556792"/>
            <a:ext cx="4560922" cy="2964599"/>
          </a:xfrm>
          <a:prstGeom prst="rect">
            <a:avLst/>
          </a:prstGeom>
          <a:noFill/>
          <a:ln w="6350">
            <a:solidFill>
              <a:schemeClr val="tx2"/>
            </a:solidFill>
          </a:ln>
        </p:spPr>
      </p:pic>
      <p:pic>
        <p:nvPicPr>
          <p:cNvPr id="33796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645024"/>
            <a:ext cx="4248472" cy="3034623"/>
          </a:xfrm>
          <a:prstGeom prst="rect">
            <a:avLst/>
          </a:prstGeom>
          <a:ln w="6350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7" name="Группа 6"/>
          <p:cNvGrpSpPr/>
          <p:nvPr/>
        </p:nvGrpSpPr>
        <p:grpSpPr>
          <a:xfrm>
            <a:off x="899592" y="4797152"/>
            <a:ext cx="2732217" cy="1517898"/>
            <a:chOff x="719643" y="4248470"/>
            <a:chExt cx="2732217" cy="1517898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719643" y="4248470"/>
              <a:ext cx="2732217" cy="151789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-16207560"/>
                <a:satOff val="33334"/>
                <a:lumOff val="-2549"/>
                <a:alphaOff val="0"/>
              </a:schemeClr>
            </a:fillRef>
            <a:effectRef idx="0">
              <a:schemeClr val="accent2">
                <a:hueOff val="-16207560"/>
                <a:satOff val="33334"/>
                <a:lumOff val="-2549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Скругленный прямоугольник 4"/>
            <p:cNvSpPr/>
            <p:nvPr/>
          </p:nvSpPr>
          <p:spPr>
            <a:xfrm>
              <a:off x="764101" y="4292928"/>
              <a:ext cx="2643301" cy="142898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dirty="0" smtClean="0">
                  <a:solidFill>
                    <a:schemeClr val="tx1"/>
                  </a:solidFill>
                </a:rPr>
                <a:t>В</a:t>
              </a:r>
              <a:r>
                <a:rPr lang="ru-RU" sz="2000" kern="1200" dirty="0" smtClean="0">
                  <a:solidFill>
                    <a:schemeClr val="tx1"/>
                  </a:solidFill>
                </a:rPr>
                <a:t>ыстраивание серии сюжетных картинок. Игры типа «Разложи и объясни».</a:t>
              </a:r>
              <a:endParaRPr lang="ru-RU" sz="2000" kern="1200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6672"/>
            <a:ext cx="7151136" cy="4752528"/>
          </a:xfrm>
          <a:prstGeom prst="rect">
            <a:avLst/>
          </a:prstGeom>
          <a:ln w="6350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1547664" y="5517232"/>
            <a:ext cx="58326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«Почему на картину весело смотреть?» или «Чем вас развеселила картина?»</a:t>
            </a:r>
            <a:endParaRPr lang="ru-RU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https://img1.liveinternet.ru/images/foto/c/1/apps/4/990/4990855_tkachenko-t.a.-kartiny-s-problemnym-syuzhetom27.jpg"/>
          <p:cNvPicPr>
            <a:picLocks noChangeAspect="1" noChangeArrowheads="1"/>
          </p:cNvPicPr>
          <p:nvPr/>
        </p:nvPicPr>
        <p:blipFill>
          <a:blip r:embed="rId2" cstate="print"/>
          <a:srcRect l="14110" t="9790" r="13315" b="13531"/>
          <a:stretch>
            <a:fillRect/>
          </a:stretch>
        </p:blipFill>
        <p:spPr bwMode="auto">
          <a:xfrm rot="5400000">
            <a:off x="4357476" y="2134356"/>
            <a:ext cx="3600400" cy="5325592"/>
          </a:xfrm>
          <a:prstGeom prst="rect">
            <a:avLst/>
          </a:prstGeom>
          <a:ln w="6350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7234963" cy="737052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latin typeface="+mn-lt"/>
              </a:rPr>
              <a:t>Картинки с проблемным сюжетом</a:t>
            </a:r>
            <a:endParaRPr lang="ru-RU" dirty="0">
              <a:latin typeface="+mn-lt"/>
            </a:endParaRPr>
          </a:p>
        </p:txBody>
      </p:sp>
      <p:pic>
        <p:nvPicPr>
          <p:cNvPr id="6146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700808"/>
            <a:ext cx="3096344" cy="2457416"/>
          </a:xfrm>
          <a:prstGeom prst="rect">
            <a:avLst/>
          </a:prstGeom>
          <a:ln w="6350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1484784"/>
            <a:ext cx="7741368" cy="924475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latin typeface="+mn-lt"/>
              </a:rPr>
              <a:t>Рассказывание с </a:t>
            </a:r>
            <a:r>
              <a:rPr lang="ru-RU" dirty="0">
                <a:latin typeface="+mn-lt"/>
              </a:rPr>
              <a:t>использованием репродукций пейзажных картин и натюрмортов</a:t>
            </a:r>
          </a:p>
        </p:txBody>
      </p:sp>
      <p:pic>
        <p:nvPicPr>
          <p:cNvPr id="25602" name="Picture 2" descr="Картинки по запросу левитан золотая осень"/>
          <p:cNvPicPr>
            <a:picLocks noChangeAspect="1" noChangeArrowheads="1"/>
          </p:cNvPicPr>
          <p:nvPr/>
        </p:nvPicPr>
        <p:blipFill>
          <a:blip r:embed="rId2" cstate="print"/>
          <a:srcRect b="10452"/>
          <a:stretch>
            <a:fillRect/>
          </a:stretch>
        </p:blipFill>
        <p:spPr bwMode="auto">
          <a:xfrm>
            <a:off x="179512" y="2564904"/>
            <a:ext cx="4032448" cy="2476897"/>
          </a:xfrm>
          <a:prstGeom prst="rect">
            <a:avLst/>
          </a:prstGeom>
          <a:ln w="6350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5604" name="Picture 4" descr="Картинки по запросу шишкин три медведя"/>
          <p:cNvPicPr>
            <a:picLocks noChangeAspect="1" noChangeArrowheads="1"/>
          </p:cNvPicPr>
          <p:nvPr/>
        </p:nvPicPr>
        <p:blipFill>
          <a:blip r:embed="rId3" cstate="print"/>
          <a:srcRect r="6145" b="17345"/>
          <a:stretch>
            <a:fillRect/>
          </a:stretch>
        </p:blipFill>
        <p:spPr bwMode="auto">
          <a:xfrm>
            <a:off x="4427984" y="4068194"/>
            <a:ext cx="4464496" cy="2507457"/>
          </a:xfrm>
          <a:prstGeom prst="rect">
            <a:avLst/>
          </a:prstGeom>
          <a:ln w="6350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7378979" cy="66504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+mn-lt"/>
              </a:rPr>
              <a:t>Рассказывание </a:t>
            </a:r>
            <a:r>
              <a:rPr lang="ru-RU" dirty="0" smtClean="0">
                <a:latin typeface="+mn-lt"/>
              </a:rPr>
              <a:t>из личного </a:t>
            </a:r>
            <a:r>
              <a:rPr lang="ru-RU" dirty="0">
                <a:latin typeface="+mn-lt"/>
              </a:rPr>
              <a:t>опыта</a:t>
            </a:r>
          </a:p>
        </p:txBody>
      </p:sp>
      <p:graphicFrame>
        <p:nvGraphicFramePr>
          <p:cNvPr id="5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1019916"/>
              </p:ext>
            </p:extLst>
          </p:nvPr>
        </p:nvGraphicFramePr>
        <p:xfrm>
          <a:off x="539552" y="1484784"/>
          <a:ext cx="7273503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162955" cy="881068"/>
          </a:xfrm>
        </p:spPr>
        <p:txBody>
          <a:bodyPr>
            <a:noAutofit/>
          </a:bodyPr>
          <a:lstStyle/>
          <a:p>
            <a:pPr algn="ctr"/>
            <a:r>
              <a:rPr lang="ru-RU" dirty="0">
                <a:latin typeface="+mn-lt"/>
              </a:rPr>
              <a:t>Рассказы из опыта можно разделить на два вида: </a:t>
            </a:r>
          </a:p>
        </p:txBody>
      </p:sp>
      <p:graphicFrame>
        <p:nvGraphicFramePr>
          <p:cNvPr id="5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7233825"/>
              </p:ext>
            </p:extLst>
          </p:nvPr>
        </p:nvGraphicFramePr>
        <p:xfrm>
          <a:off x="755576" y="1556792"/>
          <a:ext cx="6480968" cy="46088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7234963" cy="737052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latin typeface="+mn-lt"/>
              </a:rPr>
              <a:t>Творческий рассказ-повествование </a:t>
            </a:r>
            <a:endParaRPr lang="ru-RU" dirty="0">
              <a:latin typeface="+mn-lt"/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4716306" cy="3133861"/>
          </a:xfrm>
          <a:prstGeom prst="rect">
            <a:avLst/>
          </a:prstGeom>
          <a:ln w="6350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861048"/>
            <a:ext cx="4373138" cy="2830428"/>
          </a:xfrm>
          <a:prstGeom prst="rect">
            <a:avLst/>
          </a:prstGeom>
          <a:ln w="6350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7522995" cy="665044"/>
          </a:xfrm>
        </p:spPr>
        <p:txBody>
          <a:bodyPr>
            <a:noAutofit/>
          </a:bodyPr>
          <a:lstStyle/>
          <a:p>
            <a:pPr algn="ctr"/>
            <a:r>
              <a:rPr lang="ru-RU" dirty="0">
                <a:latin typeface="+mn-lt"/>
              </a:rPr>
              <a:t>Тематика творческих рассказов </a:t>
            </a:r>
          </a:p>
        </p:txBody>
      </p:sp>
      <p:graphicFrame>
        <p:nvGraphicFramePr>
          <p:cNvPr id="5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4903948"/>
              </p:ext>
            </p:extLst>
          </p:nvPr>
        </p:nvGraphicFramePr>
        <p:xfrm>
          <a:off x="467544" y="1412776"/>
          <a:ext cx="7488832" cy="46077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9600" dirty="0" smtClean="0"/>
              <a:t>Спасибо за внимание!!!</a:t>
            </a:r>
            <a:endParaRPr lang="ru-RU" sz="9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49288"/>
            <a:ext cx="6120680" cy="640871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b="1" dirty="0" smtClean="0"/>
          </a:p>
          <a:p>
            <a:pPr>
              <a:buNone/>
            </a:pPr>
            <a:r>
              <a:rPr lang="ru-RU" sz="2000" b="1" dirty="0" smtClean="0"/>
              <a:t>Одним из основных показателей готовности ребенка к обучению в школе является уровень развития его речи. </a:t>
            </a:r>
            <a:r>
              <a:rPr lang="ru-RU" sz="2000" dirty="0" smtClean="0"/>
              <a:t>Поэтому формирование связной речи у дошкольников 6 – 7 лет является очень важным. 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Связная речь вбирает в себя все достижения ребенка в овладении родным языком, в освоении его звуковой стороны, словарного запаса и грамматического строя.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У связной речи есть </a:t>
            </a:r>
            <a:r>
              <a:rPr lang="ru-RU" sz="2000" b="1" dirty="0" smtClean="0"/>
              <a:t>две основные формы – диалог и монолог. </a:t>
            </a:r>
            <a:r>
              <a:rPr lang="ru-RU" sz="2000" dirty="0" smtClean="0"/>
              <a:t>Диалог  это форма речи, состоящая из реплик. Монологическая  речь понимается  как  связная  речь  одного  лица. Монолог представляет собой наиболее сложную форму речи.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39552" y="188640"/>
          <a:ext cx="7311008" cy="3771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Схема 9"/>
          <p:cNvGraphicFramePr/>
          <p:nvPr/>
        </p:nvGraphicFramePr>
        <p:xfrm>
          <a:off x="539552" y="4077072"/>
          <a:ext cx="7416824" cy="25649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7239000" cy="31683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/>
              <a:t>К 7 годам ребенок должен уметь пересказывать небольшой по объему рассказ или сказку. Составлять рассказ самостоятельно. </a:t>
            </a:r>
            <a:r>
              <a:rPr lang="ru-RU" sz="2000" dirty="0" smtClean="0"/>
              <a:t>При пересказе обращается внимание на</a:t>
            </a:r>
            <a:r>
              <a:rPr lang="en-US" sz="2000" dirty="0" smtClean="0"/>
              <a:t>:</a:t>
            </a:r>
          </a:p>
          <a:p>
            <a:r>
              <a:rPr lang="ru-RU" sz="2000" dirty="0" smtClean="0"/>
              <a:t>На понимание ребенком текста</a:t>
            </a:r>
            <a:r>
              <a:rPr lang="en-US" sz="2000" dirty="0" smtClean="0"/>
              <a:t>;</a:t>
            </a:r>
          </a:p>
          <a:p>
            <a:r>
              <a:rPr lang="ru-RU" sz="2000" dirty="0" smtClean="0"/>
              <a:t>На структурирование текста (последовательность)</a:t>
            </a:r>
            <a:r>
              <a:rPr lang="en-US" sz="2000" dirty="0" smtClean="0"/>
              <a:t>;</a:t>
            </a:r>
          </a:p>
          <a:p>
            <a:r>
              <a:rPr lang="ru-RU" sz="2000" dirty="0" smtClean="0"/>
              <a:t>На лексику</a:t>
            </a:r>
            <a:r>
              <a:rPr lang="en-US" sz="2000" dirty="0" smtClean="0"/>
              <a:t>;</a:t>
            </a:r>
          </a:p>
          <a:p>
            <a:r>
              <a:rPr lang="ru-RU" sz="2000" dirty="0" smtClean="0"/>
              <a:t>На грамматику</a:t>
            </a:r>
            <a:r>
              <a:rPr lang="en-US" sz="2000" dirty="0" smtClean="0"/>
              <a:t>;</a:t>
            </a:r>
          </a:p>
          <a:p>
            <a:r>
              <a:rPr lang="ru-RU" sz="2000" dirty="0" smtClean="0"/>
              <a:t>На плавность речь (отсутствие запинок и подсказок).</a:t>
            </a:r>
            <a:endParaRPr lang="en-US" sz="2000" dirty="0" smtClean="0"/>
          </a:p>
        </p:txBody>
      </p:sp>
      <p:pic>
        <p:nvPicPr>
          <p:cNvPr id="17410" name="Picture 2" descr="Картинки по запросу картина дети играют в снеж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861048"/>
            <a:ext cx="4392488" cy="2649220"/>
          </a:xfrm>
          <a:prstGeom prst="rect">
            <a:avLst/>
          </a:prstGeom>
          <a:ln w="6350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412" name="Picture 4" descr="Картинки по запросу картина ДЛЯ СОСТАВЛЕНИЯ РАССКАЗА 8 МАРТА"/>
          <p:cNvPicPr>
            <a:picLocks noChangeAspect="1" noChangeArrowheads="1"/>
          </p:cNvPicPr>
          <p:nvPr/>
        </p:nvPicPr>
        <p:blipFill>
          <a:blip r:embed="rId3" cstate="print"/>
          <a:srcRect b="8182"/>
          <a:stretch>
            <a:fillRect/>
          </a:stretch>
        </p:blipFill>
        <p:spPr bwMode="auto">
          <a:xfrm>
            <a:off x="5508104" y="3429000"/>
            <a:ext cx="2400294" cy="3140968"/>
          </a:xfrm>
          <a:prstGeom prst="rect">
            <a:avLst/>
          </a:prstGeom>
          <a:ln w="6350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Средства развития связной речи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000" b="1" dirty="0" smtClean="0"/>
              <a:t>Словесные</a:t>
            </a:r>
            <a:r>
              <a:rPr lang="en-US" sz="2000" b="1" dirty="0" smtClean="0"/>
              <a:t>:</a:t>
            </a:r>
          </a:p>
          <a:p>
            <a:r>
              <a:rPr lang="ru-RU" sz="2000" dirty="0" smtClean="0"/>
              <a:t>Разговор (преднамеренный и непреднамеренный)</a:t>
            </a:r>
            <a:r>
              <a:rPr lang="en-US" sz="2000" dirty="0" smtClean="0"/>
              <a:t>;</a:t>
            </a:r>
            <a:endParaRPr lang="ru-RU" sz="2000" dirty="0" smtClean="0"/>
          </a:p>
          <a:p>
            <a:r>
              <a:rPr lang="ru-RU" sz="2000" dirty="0" smtClean="0"/>
              <a:t>Заучивание наизусть</a:t>
            </a:r>
            <a:r>
              <a:rPr lang="en-US" sz="2000" dirty="0" smtClean="0"/>
              <a:t>;</a:t>
            </a:r>
            <a:endParaRPr lang="ru-RU" sz="2000" dirty="0" smtClean="0"/>
          </a:p>
          <a:p>
            <a:r>
              <a:rPr lang="ru-RU" sz="2000" dirty="0" smtClean="0"/>
              <a:t>Занятия по обучению рассказыванию</a:t>
            </a:r>
            <a:r>
              <a:rPr lang="en-US" sz="2000" dirty="0" smtClean="0"/>
              <a:t>;</a:t>
            </a:r>
            <a:endParaRPr lang="ru-RU" sz="2000" dirty="0" smtClean="0"/>
          </a:p>
          <a:p>
            <a:r>
              <a:rPr lang="ru-RU" sz="2000" dirty="0" smtClean="0"/>
              <a:t>Пересказ литературных произведений</a:t>
            </a:r>
            <a:r>
              <a:rPr lang="en-US" sz="2000" dirty="0" smtClean="0"/>
              <a:t>;</a:t>
            </a:r>
            <a:endParaRPr lang="ru-RU" sz="2000" dirty="0" smtClean="0"/>
          </a:p>
          <a:p>
            <a:r>
              <a:rPr lang="ru-RU" sz="2000" dirty="0" smtClean="0"/>
              <a:t>Рассказывание по игрушке</a:t>
            </a:r>
            <a:r>
              <a:rPr lang="en-US" sz="2000" dirty="0" smtClean="0"/>
              <a:t>;</a:t>
            </a:r>
            <a:endParaRPr lang="ru-RU" sz="2000" dirty="0" smtClean="0"/>
          </a:p>
          <a:p>
            <a:r>
              <a:rPr lang="ru-RU" sz="2000" dirty="0" smtClean="0"/>
              <a:t>Рассказывание по картине</a:t>
            </a:r>
            <a:r>
              <a:rPr lang="en-US" sz="2000" dirty="0" smtClean="0"/>
              <a:t>;</a:t>
            </a:r>
            <a:endParaRPr lang="ru-RU" sz="2000" dirty="0" smtClean="0"/>
          </a:p>
          <a:p>
            <a:r>
              <a:rPr lang="ru-RU" sz="2000" dirty="0" smtClean="0"/>
              <a:t>Рассказывание из личного опыта</a:t>
            </a:r>
            <a:r>
              <a:rPr lang="en-US" sz="2000" dirty="0" smtClean="0"/>
              <a:t>;</a:t>
            </a:r>
            <a:endParaRPr lang="ru-RU" sz="2000" dirty="0" smtClean="0"/>
          </a:p>
          <a:p>
            <a:r>
              <a:rPr lang="ru-RU" sz="2000" dirty="0" smtClean="0"/>
              <a:t>Творческое рассказывание</a:t>
            </a:r>
            <a:r>
              <a:rPr lang="en-US" sz="2000" dirty="0" smtClean="0"/>
              <a:t>,</a:t>
            </a:r>
            <a:r>
              <a:rPr lang="ru-RU" sz="2000" dirty="0" smtClean="0"/>
              <a:t> рассуждение</a:t>
            </a:r>
            <a:r>
              <a:rPr lang="en-US" sz="2000" dirty="0" smtClean="0"/>
              <a:t>:</a:t>
            </a:r>
          </a:p>
          <a:p>
            <a:pPr>
              <a:buNone/>
            </a:pPr>
            <a:r>
              <a:rPr lang="ru-RU" sz="2000" b="1" dirty="0" smtClean="0"/>
              <a:t>Наглядные</a:t>
            </a:r>
            <a:r>
              <a:rPr lang="en-US" sz="2000" b="1" dirty="0" smtClean="0"/>
              <a:t>:</a:t>
            </a:r>
          </a:p>
          <a:p>
            <a:pPr lvl="0"/>
            <a:r>
              <a:rPr lang="ru-RU" sz="2000" dirty="0" smtClean="0"/>
              <a:t>Наблюдение во время прогулок и экскурсий;</a:t>
            </a:r>
          </a:p>
          <a:p>
            <a:pPr lvl="0"/>
            <a:r>
              <a:rPr lang="ru-RU" sz="2000" dirty="0" smtClean="0"/>
              <a:t>Рассматривание конкретного предмета и наблюдения за ним;</a:t>
            </a:r>
          </a:p>
          <a:p>
            <a:pPr lvl="0"/>
            <a:r>
              <a:rPr lang="ru-RU" sz="2000" dirty="0" smtClean="0"/>
              <a:t>Знакомство с предметом опосредованным путем, т.е. по средство картинок, фотографий, кинофильмов.</a:t>
            </a:r>
          </a:p>
          <a:p>
            <a:endParaRPr lang="ru-RU" sz="20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t-a-tkachenko.ru/publications/3/1.jpg"/>
          <p:cNvPicPr>
            <a:picLocks noChangeAspect="1" noChangeArrowheads="1"/>
          </p:cNvPicPr>
          <p:nvPr/>
        </p:nvPicPr>
        <p:blipFill>
          <a:blip r:embed="rId2" cstate="print"/>
          <a:srcRect t="3623" r="690" b="7011"/>
          <a:stretch>
            <a:fillRect/>
          </a:stretch>
        </p:blipFill>
        <p:spPr bwMode="auto">
          <a:xfrm>
            <a:off x="4427984" y="2276872"/>
            <a:ext cx="4553046" cy="2611825"/>
          </a:xfrm>
          <a:prstGeom prst="rect">
            <a:avLst/>
          </a:prstGeom>
          <a:ln w="6350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1748" name="Picture 4" descr="Картинки по запросу обучение рассказу по схеме ткаченк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764704"/>
            <a:ext cx="3525984" cy="2160240"/>
          </a:xfrm>
          <a:prstGeom prst="rect">
            <a:avLst/>
          </a:prstGeom>
          <a:ln w="6350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251520" y="0"/>
            <a:ext cx="8568952" cy="7200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/>
              <a:t>План рассказа </a:t>
            </a:r>
            <a:r>
              <a:rPr lang="ru-RU" sz="2000" dirty="0" smtClean="0"/>
              <a:t>может быть устным</a:t>
            </a:r>
            <a:r>
              <a:rPr lang="en-US" sz="2000" dirty="0" smtClean="0"/>
              <a:t>, </a:t>
            </a:r>
            <a:r>
              <a:rPr lang="ru-RU" sz="2000" dirty="0" smtClean="0"/>
              <a:t>а может быть комбинированным (устным + наглядная схема).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3851920" y="620688"/>
            <a:ext cx="4248472" cy="136815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lvl="0" indent="-274320">
              <a:spcBef>
                <a:spcPts val="600"/>
              </a:spcBef>
              <a:buClr>
                <a:schemeClr val="tx2"/>
              </a:buClr>
              <a:buSzPct val="73000"/>
            </a:pPr>
            <a:r>
              <a:rPr lang="ru-RU" sz="2000" b="1" dirty="0" smtClean="0"/>
              <a:t>Мнемотехника</a:t>
            </a:r>
            <a:r>
              <a:rPr lang="ru-RU" sz="2000" dirty="0" smtClean="0"/>
              <a:t> - это система методов и приемов, обеспечивающих эффективное запоминание и воспроизведение информации</a:t>
            </a:r>
            <a:r>
              <a:rPr lang="ru-RU" dirty="0" smtClean="0"/>
              <a:t>.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4427984" y="5085184"/>
            <a:ext cx="3672408" cy="136815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lvl="0" indent="-274320">
              <a:spcBef>
                <a:spcPts val="600"/>
              </a:spcBef>
              <a:buClr>
                <a:schemeClr val="tx2"/>
              </a:buClr>
              <a:buSzPct val="73000"/>
            </a:pPr>
            <a:r>
              <a:rPr lang="ru-RU" sz="2000" b="1" dirty="0" smtClean="0"/>
              <a:t>Схемы и символьные таблицы – </a:t>
            </a:r>
            <a:r>
              <a:rPr lang="ru-RU" sz="2000" dirty="0" smtClean="0"/>
              <a:t>это помощники</a:t>
            </a:r>
            <a:r>
              <a:rPr lang="en-US" sz="2000" dirty="0" smtClean="0"/>
              <a:t>,</a:t>
            </a:r>
            <a:r>
              <a:rPr lang="ru-RU" sz="2000" dirty="0" smtClean="0"/>
              <a:t> которые помогают воспринимать слуховую информацию. </a:t>
            </a:r>
          </a:p>
        </p:txBody>
      </p:sp>
      <p:pic>
        <p:nvPicPr>
          <p:cNvPr id="14338" name="Picture 2" descr="Картинки по запросу составление рассказа о игрушк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356992"/>
            <a:ext cx="4104456" cy="3056196"/>
          </a:xfrm>
          <a:prstGeom prst="rect">
            <a:avLst/>
          </a:prstGeom>
          <a:ln w="6350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7239000" cy="33123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Монолог </a:t>
            </a:r>
            <a:r>
              <a:rPr lang="ru-RU" sz="2000" b="1" dirty="0" smtClean="0"/>
              <a:t>описание</a:t>
            </a:r>
            <a:r>
              <a:rPr lang="en-US" sz="2000" b="1" dirty="0" smtClean="0"/>
              <a:t>:</a:t>
            </a:r>
            <a:endParaRPr lang="ru-RU" sz="2000" b="1" dirty="0" smtClean="0"/>
          </a:p>
          <a:p>
            <a:pPr lvl="0"/>
            <a:r>
              <a:rPr lang="ru-RU" sz="2000" dirty="0" smtClean="0"/>
              <a:t>«Магазин игрушек» (посуды, одежды), «Чудесный мешочек», «Кто это?», «Почтальон принес посылку»</a:t>
            </a:r>
            <a:r>
              <a:rPr lang="en-US" sz="2000" dirty="0" smtClean="0"/>
              <a:t>;</a:t>
            </a:r>
            <a:endParaRPr lang="ru-RU" sz="2000" dirty="0" smtClean="0"/>
          </a:p>
          <a:p>
            <a:pPr lvl="0"/>
            <a:r>
              <a:rPr lang="ru-RU" sz="2000" dirty="0" smtClean="0"/>
              <a:t>отгадывание и составление загадок</a:t>
            </a:r>
            <a:r>
              <a:rPr lang="en-US" sz="2000" dirty="0" smtClean="0"/>
              <a:t>.</a:t>
            </a:r>
            <a:endParaRPr lang="ru-RU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ru-RU" sz="2000" dirty="0" smtClean="0"/>
              <a:t>Монолог </a:t>
            </a:r>
            <a:r>
              <a:rPr lang="ru-RU" sz="2000" b="1" dirty="0" smtClean="0"/>
              <a:t>повествование</a:t>
            </a:r>
            <a:r>
              <a:rPr lang="en-US" sz="2000" b="1" dirty="0" smtClean="0"/>
              <a:t>:</a:t>
            </a:r>
            <a:endParaRPr lang="ru-RU" sz="2000" b="1" dirty="0" smtClean="0"/>
          </a:p>
          <a:p>
            <a:pPr lvl="0">
              <a:lnSpc>
                <a:spcPct val="150000"/>
              </a:lnSpc>
            </a:pPr>
            <a:r>
              <a:rPr lang="ru-RU" sz="2000" dirty="0" smtClean="0"/>
              <a:t>рассказ по набору игрушек</a:t>
            </a:r>
            <a:r>
              <a:rPr lang="en-US" sz="2000" dirty="0" smtClean="0"/>
              <a:t>;</a:t>
            </a:r>
            <a:endParaRPr lang="ru-RU" sz="2000" dirty="0" smtClean="0"/>
          </a:p>
          <a:p>
            <a:pPr lvl="0">
              <a:lnSpc>
                <a:spcPct val="150000"/>
              </a:lnSpc>
            </a:pPr>
            <a:r>
              <a:rPr lang="ru-RU" sz="2000" dirty="0" smtClean="0"/>
              <a:t>рассказ по отдельной игрушке</a:t>
            </a:r>
            <a:r>
              <a:rPr lang="en-US" sz="2000" dirty="0" smtClean="0"/>
              <a:t>.</a:t>
            </a:r>
            <a:endParaRPr lang="ru-RU" sz="20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2290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 l="4079" t="7252" r="3462"/>
          <a:stretch>
            <a:fillRect/>
          </a:stretch>
        </p:blipFill>
        <p:spPr bwMode="auto">
          <a:xfrm>
            <a:off x="4572000" y="3140968"/>
            <a:ext cx="4320480" cy="3250494"/>
          </a:xfrm>
          <a:prstGeom prst="rect">
            <a:avLst/>
          </a:prstGeom>
          <a:ln w="6350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7520963" cy="720080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latin typeface="+mn-lt"/>
              </a:rPr>
              <a:t>Рассказывание </a:t>
            </a:r>
            <a:r>
              <a:rPr lang="ru-RU" dirty="0" smtClean="0">
                <a:latin typeface="+mn-lt"/>
              </a:rPr>
              <a:t>ПО ИГРУШКАМ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7520963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+mn-lt"/>
              </a:rPr>
              <a:t>Рассказывание по картине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6737378"/>
              </p:ext>
            </p:extLst>
          </p:nvPr>
        </p:nvGraphicFramePr>
        <p:xfrm>
          <a:off x="107950" y="1052513"/>
          <a:ext cx="4392613" cy="56165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Объект 4"/>
          <p:cNvSpPr txBox="1">
            <a:spLocks/>
          </p:cNvSpPr>
          <p:nvPr/>
        </p:nvSpPr>
        <p:spPr>
          <a:xfrm>
            <a:off x="4355977" y="1052736"/>
            <a:ext cx="3384376" cy="5328592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tabLst/>
              <a:defRPr/>
            </a:pPr>
            <a:endParaRPr lang="ru-RU" sz="2600" dirty="0" smtClean="0"/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tabLst/>
              <a:defRPr/>
            </a:pPr>
            <a:endParaRPr lang="ru-RU" sz="2600" dirty="0" smtClean="0"/>
          </a:p>
          <a:p>
            <a:pPr marL="274320" marR="0" lvl="0" indent="-274320" algn="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556792"/>
            <a:ext cx="3811870" cy="3499818"/>
          </a:xfrm>
          <a:prstGeom prst="rect">
            <a:avLst/>
          </a:prstGeom>
          <a:ln w="6350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306971" cy="76470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+mn-lt"/>
              </a:rPr>
              <a:t>Требования к отбору картин</a:t>
            </a:r>
            <a:endParaRPr lang="ru-RU" sz="3200" dirty="0">
              <a:latin typeface="+mn-lt"/>
            </a:endParaRPr>
          </a:p>
        </p:txBody>
      </p:sp>
      <p:graphicFrame>
        <p:nvGraphicFramePr>
          <p:cNvPr id="5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7027587"/>
              </p:ext>
            </p:extLst>
          </p:nvPr>
        </p:nvGraphicFramePr>
        <p:xfrm>
          <a:off x="323528" y="1196752"/>
          <a:ext cx="7416055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764</TotalTime>
  <Words>766</Words>
  <Application>Microsoft Office PowerPoint</Application>
  <PresentationFormat>Экран (4:3)</PresentationFormat>
  <Paragraphs>83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Изящная</vt:lpstr>
      <vt:lpstr>Развитие связной речи у дошкольников.</vt:lpstr>
      <vt:lpstr>Презентация PowerPoint</vt:lpstr>
      <vt:lpstr>Презентация PowerPoint</vt:lpstr>
      <vt:lpstr>Презентация PowerPoint</vt:lpstr>
      <vt:lpstr>Средства развития связной речи:</vt:lpstr>
      <vt:lpstr>Презентация PowerPoint</vt:lpstr>
      <vt:lpstr>Рассказывание ПО ИГРУШКАМ</vt:lpstr>
      <vt:lpstr>Рассказывание по картине </vt:lpstr>
      <vt:lpstr>Требования к отбору картин</vt:lpstr>
      <vt:lpstr>Построение рассказа по серии сюжетных картин</vt:lpstr>
      <vt:lpstr>Презентация PowerPoint</vt:lpstr>
      <vt:lpstr>Картинки с проблемным сюжетом</vt:lpstr>
      <vt:lpstr>Рассказывание с использованием репродукций пейзажных картин и натюрмортов</vt:lpstr>
      <vt:lpstr>Рассказывание из личного опыта</vt:lpstr>
      <vt:lpstr>Рассказы из опыта можно разделить на два вида: </vt:lpstr>
      <vt:lpstr>Творческий рассказ-повествование </vt:lpstr>
      <vt:lpstr>Тематика творческих рассказов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связной речи у дошкольников.</dc:title>
  <dc:creator>Home</dc:creator>
  <cp:lastModifiedBy>Наталья</cp:lastModifiedBy>
  <cp:revision>62</cp:revision>
  <dcterms:created xsi:type="dcterms:W3CDTF">2018-02-02T06:02:42Z</dcterms:created>
  <dcterms:modified xsi:type="dcterms:W3CDTF">2018-02-07T09:58:51Z</dcterms:modified>
</cp:coreProperties>
</file>