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E7F63-3E6A-47A6-96E1-7E640B45856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905DC-1883-435C-8805-CBD896CEB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833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E7F63-3E6A-47A6-96E1-7E640B45856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905DC-1883-435C-8805-CBD896CEB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201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E7F63-3E6A-47A6-96E1-7E640B45856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905DC-1883-435C-8805-CBD896CEB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589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E7F63-3E6A-47A6-96E1-7E640B45856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905DC-1883-435C-8805-CBD896CEB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11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E7F63-3E6A-47A6-96E1-7E640B45856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905DC-1883-435C-8805-CBD896CEB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228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E7F63-3E6A-47A6-96E1-7E640B45856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905DC-1883-435C-8805-CBD896CEB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67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E7F63-3E6A-47A6-96E1-7E640B45856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905DC-1883-435C-8805-CBD896CEB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31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E7F63-3E6A-47A6-96E1-7E640B45856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905DC-1883-435C-8805-CBD896CEB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518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E7F63-3E6A-47A6-96E1-7E640B45856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905DC-1883-435C-8805-CBD896CEB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1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E7F63-3E6A-47A6-96E1-7E640B45856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905DC-1883-435C-8805-CBD896CEB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870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E7F63-3E6A-47A6-96E1-7E640B45856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905DC-1883-435C-8805-CBD896CEB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656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E7F63-3E6A-47A6-96E1-7E640B45856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905DC-1883-435C-8805-CBD896CEB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8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53253" name="Rectangle 5"/>
          <p:cNvSpPr>
            <a:spLocks noGrp="1" noChangeArrowheads="1"/>
          </p:cNvSpPr>
          <p:nvPr>
            <p:ph type="title"/>
          </p:nvPr>
        </p:nvSpPr>
        <p:spPr>
          <a:xfrm>
            <a:off x="1569766" y="188340"/>
            <a:ext cx="6588224" cy="1440160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Book Antiqua" pitchFamily="18" charset="0"/>
              </a:rPr>
              <a:t>Логопедический кабинет</a:t>
            </a:r>
            <a:endParaRPr lang="ru-RU" sz="31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Book Antiqua" pitchFamily="18" charset="0"/>
            </a:endParaRPr>
          </a:p>
        </p:txBody>
      </p:sp>
      <p:pic>
        <p:nvPicPr>
          <p:cNvPr id="5" name="Picture 2" descr="E:\наташа\9c1e1e88aa34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6" t="12018" r="16524" b="17898"/>
          <a:stretch/>
        </p:blipFill>
        <p:spPr bwMode="auto">
          <a:xfrm>
            <a:off x="7127642" y="-27985"/>
            <a:ext cx="2042084" cy="187281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фото лог каб\Изображение 13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6" t="20995" r="3144" b="9585"/>
          <a:stretch/>
        </p:blipFill>
        <p:spPr bwMode="auto">
          <a:xfrm>
            <a:off x="2500298" y="1571612"/>
            <a:ext cx="5747530" cy="50112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7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253" name="Rectangle 5"/>
          <p:cNvSpPr>
            <a:spLocks noGrp="1" noChangeArrowheads="1"/>
          </p:cNvSpPr>
          <p:nvPr>
            <p:ph type="title"/>
          </p:nvPr>
        </p:nvSpPr>
        <p:spPr>
          <a:xfrm>
            <a:off x="971600" y="116632"/>
            <a:ext cx="5857884" cy="100013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Book Antiqua" pitchFamily="18" charset="0"/>
              </a:rPr>
              <a:t>Учебный центр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Book Antiqua" pitchFamily="18" charset="0"/>
            </a:endParaRPr>
          </a:p>
        </p:txBody>
      </p:sp>
      <p:pic>
        <p:nvPicPr>
          <p:cNvPr id="2050" name="Picture 2" descr="C:\Users\1\Desktop\фото лог кабинет\P419007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56" b="3753"/>
          <a:stretch/>
        </p:blipFill>
        <p:spPr bwMode="auto">
          <a:xfrm rot="5400000">
            <a:off x="3153056" y="2687703"/>
            <a:ext cx="3648801" cy="253910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K:\фото лог каб\Изображение 12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797"/>
          <a:stretch>
            <a:fillRect/>
          </a:stretch>
        </p:blipFill>
        <p:spPr bwMode="auto">
          <a:xfrm rot="5400000">
            <a:off x="-120291" y="1127405"/>
            <a:ext cx="4526828" cy="42862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K:\фото лог каб\Изображение 13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023089"/>
            <a:ext cx="3681636" cy="27609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E:\наташа\9c1e1e88aa34t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6" t="12018" r="16524" b="17898"/>
          <a:stretch/>
        </p:blipFill>
        <p:spPr bwMode="auto">
          <a:xfrm>
            <a:off x="179512" y="0"/>
            <a:ext cx="1413296" cy="12961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57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253" name="Rectangle 5"/>
          <p:cNvSpPr>
            <a:spLocks noGrp="1" noChangeArrowheads="1"/>
          </p:cNvSpPr>
          <p:nvPr>
            <p:ph type="title"/>
          </p:nvPr>
        </p:nvSpPr>
        <p:spPr>
          <a:xfrm>
            <a:off x="1413296" y="85828"/>
            <a:ext cx="5572164" cy="121444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Информационно – методический центр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5122" name="Picture 2" descr="K:\фото лог каб\Изображение 18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59" r="2625" b="16841"/>
          <a:stretch>
            <a:fillRect/>
          </a:stretch>
        </p:blipFill>
        <p:spPr bwMode="auto">
          <a:xfrm>
            <a:off x="4572000" y="4214794"/>
            <a:ext cx="441512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K:\фото лог каб\Изображение 1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9" r="1281"/>
          <a:stretch>
            <a:fillRect/>
          </a:stretch>
        </p:blipFill>
        <p:spPr bwMode="auto">
          <a:xfrm>
            <a:off x="428596" y="1285860"/>
            <a:ext cx="3857652" cy="2967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K:\фото лог каб\Изображение 17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05" r="31214"/>
          <a:stretch>
            <a:fillRect/>
          </a:stretch>
        </p:blipFill>
        <p:spPr bwMode="auto">
          <a:xfrm rot="5400000">
            <a:off x="1187569" y="4259387"/>
            <a:ext cx="2554020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E:\наташа\9c1e1e88aa34t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6" t="12018" r="16524" b="17898"/>
          <a:stretch/>
        </p:blipFill>
        <p:spPr bwMode="auto">
          <a:xfrm>
            <a:off x="0" y="40"/>
            <a:ext cx="1413296" cy="12961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187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253" name="Rectangle 5"/>
          <p:cNvSpPr>
            <a:spLocks noGrp="1" noChangeArrowheads="1"/>
          </p:cNvSpPr>
          <p:nvPr>
            <p:ph type="title"/>
          </p:nvPr>
        </p:nvSpPr>
        <p:spPr>
          <a:xfrm>
            <a:off x="1259632" y="86612"/>
            <a:ext cx="5715040" cy="150019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Рабочее место логопеда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26" name="Picture 2" descr="C:\Users\1\Desktop\фото лог кабинет\P423011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676" t="3188"/>
          <a:stretch/>
        </p:blipFill>
        <p:spPr bwMode="auto">
          <a:xfrm rot="5400000">
            <a:off x="340499" y="1899860"/>
            <a:ext cx="5222641" cy="4392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:\наташа\9c1e1e88aa34t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6" t="12018" r="16524" b="17898"/>
          <a:stretch/>
        </p:blipFill>
        <p:spPr bwMode="auto">
          <a:xfrm>
            <a:off x="48926" y="0"/>
            <a:ext cx="1714761" cy="157262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59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253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000892" cy="107154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Центр хранения документации</a:t>
            </a:r>
            <a:endParaRPr lang="ru-RU" sz="3600" dirty="0">
              <a:solidFill>
                <a:srgbClr val="00206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074" name="Picture 2" descr="K:\фото лог каб\Изображение 1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976" b="20833"/>
          <a:stretch>
            <a:fillRect/>
          </a:stretch>
        </p:blipFill>
        <p:spPr bwMode="auto">
          <a:xfrm>
            <a:off x="4214810" y="3500438"/>
            <a:ext cx="4766235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K:\фото лог каб\Изображение 18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05" r="4740" b="12203"/>
          <a:stretch>
            <a:fillRect/>
          </a:stretch>
        </p:blipFill>
        <p:spPr bwMode="auto">
          <a:xfrm>
            <a:off x="214282" y="1357298"/>
            <a:ext cx="4146444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E:\наташа\9c1e1e88aa34t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6" t="12018" r="16524" b="17898"/>
          <a:stretch/>
        </p:blipFill>
        <p:spPr bwMode="auto">
          <a:xfrm>
            <a:off x="0" y="61154"/>
            <a:ext cx="1413296" cy="12961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262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253" name="Rectangle 5"/>
          <p:cNvSpPr>
            <a:spLocks noGrp="1" noChangeArrowheads="1"/>
          </p:cNvSpPr>
          <p:nvPr>
            <p:ph type="title"/>
          </p:nvPr>
        </p:nvSpPr>
        <p:spPr>
          <a:xfrm>
            <a:off x="1115616" y="69955"/>
            <a:ext cx="5972220" cy="121442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Центр развития фонематических процессов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4098" name="Picture 2" descr="K:\фото лог каб\Изображение 1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413" b="5354"/>
          <a:stretch>
            <a:fillRect/>
          </a:stretch>
        </p:blipFill>
        <p:spPr bwMode="auto">
          <a:xfrm>
            <a:off x="4357686" y="3929042"/>
            <a:ext cx="4529126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K:\фото лог каб\Изображение 16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93" t="9804" r="7673"/>
          <a:stretch>
            <a:fillRect/>
          </a:stretch>
        </p:blipFill>
        <p:spPr bwMode="auto">
          <a:xfrm>
            <a:off x="142844" y="1214422"/>
            <a:ext cx="4077652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E:\наташа\9c1e1e88aa34t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6" t="12018" r="16524" b="17898"/>
          <a:stretch/>
        </p:blipFill>
        <p:spPr bwMode="auto">
          <a:xfrm>
            <a:off x="142844" y="29094"/>
            <a:ext cx="1413296" cy="12961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78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253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000792" cy="142873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 Antiqua" pitchFamily="18" charset="0"/>
              </a:rPr>
              <a:t>Центр наглядно – дидактических пособий</a:t>
            </a:r>
            <a:endParaRPr lang="ru-RU" sz="3600" dirty="0">
              <a:solidFill>
                <a:srgbClr val="00206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 Antiqua" pitchFamily="18" charset="0"/>
            </a:endParaRPr>
          </a:p>
        </p:txBody>
      </p:sp>
      <p:pic>
        <p:nvPicPr>
          <p:cNvPr id="3074" name="Picture 2" descr="K:\фото лог каб\Изображение 17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06" t="2245" r="5116" b="9264"/>
          <a:stretch>
            <a:fillRect/>
          </a:stretch>
        </p:blipFill>
        <p:spPr bwMode="auto">
          <a:xfrm rot="5400000">
            <a:off x="6104837" y="3896427"/>
            <a:ext cx="3292308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K:\фото лог каб\Изображение 17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067" r="722" b="4366"/>
          <a:stretch>
            <a:fillRect/>
          </a:stretch>
        </p:blipFill>
        <p:spPr bwMode="auto">
          <a:xfrm rot="5400000">
            <a:off x="2980493" y="2337559"/>
            <a:ext cx="4143404" cy="2897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K:\фото лог каб\Изображение 13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353" r="5279"/>
          <a:stretch>
            <a:fillRect/>
          </a:stretch>
        </p:blipFill>
        <p:spPr bwMode="auto">
          <a:xfrm>
            <a:off x="0" y="1428736"/>
            <a:ext cx="3643306" cy="2585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K:\фото лог каб\Изображение 14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56" b="7960"/>
          <a:stretch>
            <a:fillRect/>
          </a:stretch>
        </p:blipFill>
        <p:spPr bwMode="auto">
          <a:xfrm>
            <a:off x="0" y="4131016"/>
            <a:ext cx="3857684" cy="2726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E:\наташа\9c1e1e88aa34t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6" t="12018" r="16524" b="17898"/>
          <a:stretch/>
        </p:blipFill>
        <p:spPr bwMode="auto">
          <a:xfrm>
            <a:off x="7730704" y="0"/>
            <a:ext cx="1413296" cy="12961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91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253" name="Rectangle 5"/>
          <p:cNvSpPr>
            <a:spLocks noGrp="1" noChangeArrowheads="1"/>
          </p:cNvSpPr>
          <p:nvPr>
            <p:ph type="title"/>
          </p:nvPr>
        </p:nvSpPr>
        <p:spPr>
          <a:xfrm>
            <a:off x="3071802" y="4857760"/>
            <a:ext cx="5614998" cy="15239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K:\фото лог каб\Изображение 17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709" r="7245" b="7895"/>
          <a:stretch>
            <a:fillRect/>
          </a:stretch>
        </p:blipFill>
        <p:spPr bwMode="auto">
          <a:xfrm rot="5400000">
            <a:off x="182532" y="3246436"/>
            <a:ext cx="2286016" cy="2222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K:\фото лог каб\Изображение 17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935" r="2440"/>
          <a:stretch>
            <a:fillRect/>
          </a:stretch>
        </p:blipFill>
        <p:spPr bwMode="auto">
          <a:xfrm rot="5400000">
            <a:off x="-285772" y="571468"/>
            <a:ext cx="2857496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K:\фото лог каб\Изображение 17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790" r="14651" b="5744"/>
          <a:stretch>
            <a:fillRect/>
          </a:stretch>
        </p:blipFill>
        <p:spPr bwMode="auto">
          <a:xfrm rot="5400000">
            <a:off x="2648201" y="709329"/>
            <a:ext cx="1923481" cy="2362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K:\фото лог каб\Изображение 16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950" t="18243" r="2984"/>
          <a:stretch>
            <a:fillRect/>
          </a:stretch>
        </p:blipFill>
        <p:spPr bwMode="auto">
          <a:xfrm>
            <a:off x="6000760" y="4572008"/>
            <a:ext cx="3043321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K:\фото лог каб\Изображение 17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28" t="32302" r="3103"/>
          <a:stretch>
            <a:fillRect/>
          </a:stretch>
        </p:blipFill>
        <p:spPr bwMode="auto">
          <a:xfrm>
            <a:off x="2214546" y="4786298"/>
            <a:ext cx="3830435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K:\фото лог каб\Изображение 17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41" t="15374" r="19296"/>
          <a:stretch>
            <a:fillRect/>
          </a:stretch>
        </p:blipFill>
        <p:spPr bwMode="auto">
          <a:xfrm>
            <a:off x="2571736" y="3000372"/>
            <a:ext cx="2302606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E:\наташа\9c1e1e88aa34t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6" t="12018" r="16524" b="17898"/>
          <a:stretch/>
        </p:blipFill>
        <p:spPr bwMode="auto">
          <a:xfrm>
            <a:off x="7730704" y="0"/>
            <a:ext cx="1413296" cy="12961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33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53253" name="Rectangle 5"/>
          <p:cNvSpPr>
            <a:spLocks noGrp="1" noChangeArrowheads="1"/>
          </p:cNvSpPr>
          <p:nvPr>
            <p:ph type="title"/>
          </p:nvPr>
        </p:nvSpPr>
        <p:spPr>
          <a:xfrm>
            <a:off x="4500562" y="571480"/>
            <a:ext cx="4643438" cy="2643206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endParaRPr lang="ru-RU" sz="3100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5" name="Рисунок 4" descr="C:\Users\1\фотоап Надя\08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901522" y="272321"/>
            <a:ext cx="6312194" cy="58847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E:\наташа\9c1e1e88aa34t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6" t="12018" r="16524" b="17898"/>
          <a:stretch/>
        </p:blipFill>
        <p:spPr bwMode="auto">
          <a:xfrm>
            <a:off x="7668344" y="116632"/>
            <a:ext cx="1331640" cy="12212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67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253" name="Rectangle 5"/>
          <p:cNvSpPr>
            <a:spLocks noGrp="1" noChangeArrowheads="1"/>
          </p:cNvSpPr>
          <p:nvPr>
            <p:ph type="title"/>
          </p:nvPr>
        </p:nvSpPr>
        <p:spPr>
          <a:xfrm>
            <a:off x="899592" y="158896"/>
            <a:ext cx="6000792" cy="114300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 Antiqua" pitchFamily="18" charset="0"/>
              </a:rPr>
              <a:t>Центр развития мелкой моторики</a:t>
            </a:r>
            <a:endParaRPr lang="ru-RU" sz="3600" dirty="0">
              <a:solidFill>
                <a:srgbClr val="00206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 Antiqua" pitchFamily="18" charset="0"/>
            </a:endParaRPr>
          </a:p>
        </p:txBody>
      </p:sp>
      <p:pic>
        <p:nvPicPr>
          <p:cNvPr id="2050" name="Picture 2" descr="K:\фото лог каб\Изображение 15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000"/>
          <a:stretch>
            <a:fillRect/>
          </a:stretch>
        </p:blipFill>
        <p:spPr bwMode="auto">
          <a:xfrm rot="5400000">
            <a:off x="-954831" y="2545583"/>
            <a:ext cx="5267248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K:\фото лог каб\Изображение 14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171"/>
          <a:stretch>
            <a:fillRect/>
          </a:stretch>
        </p:blipFill>
        <p:spPr bwMode="auto">
          <a:xfrm>
            <a:off x="3286116" y="2428868"/>
            <a:ext cx="3181542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K:\фото лог каб\Изображение 14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43" r="4176" b="16454"/>
          <a:stretch>
            <a:fillRect/>
          </a:stretch>
        </p:blipFill>
        <p:spPr bwMode="auto">
          <a:xfrm>
            <a:off x="5786414" y="4512290"/>
            <a:ext cx="3357586" cy="2345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E:\наташа\9c1e1e88aa34t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6" t="12018" r="16524" b="17898"/>
          <a:stretch/>
        </p:blipFill>
        <p:spPr bwMode="auto">
          <a:xfrm>
            <a:off x="-1" y="0"/>
            <a:ext cx="1413296" cy="12961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99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27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Book Antiqua</vt:lpstr>
      <vt:lpstr>Bookman Old Style</vt:lpstr>
      <vt:lpstr>Calibri</vt:lpstr>
      <vt:lpstr>Тема Office</vt:lpstr>
      <vt:lpstr>Логопедический кабинет</vt:lpstr>
      <vt:lpstr>Информационно – методический центр</vt:lpstr>
      <vt:lpstr>Рабочее место логопеда</vt:lpstr>
      <vt:lpstr>Центр хранения документации</vt:lpstr>
      <vt:lpstr>Центр развития фонематических процессов</vt:lpstr>
      <vt:lpstr>Центр наглядно – дидактических пособий</vt:lpstr>
      <vt:lpstr>Презентация PowerPoint</vt:lpstr>
      <vt:lpstr>Презентация PowerPoint</vt:lpstr>
      <vt:lpstr>Центр развития мелкой моторики</vt:lpstr>
      <vt:lpstr>Учебный центр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Логопедический кабинет</dc:title>
  <dc:creator>Windows User</dc:creator>
  <cp:lastModifiedBy>МБДОУ №5</cp:lastModifiedBy>
  <cp:revision>2</cp:revision>
  <dcterms:created xsi:type="dcterms:W3CDTF">2014-01-27T05:37:17Z</dcterms:created>
  <dcterms:modified xsi:type="dcterms:W3CDTF">2019-12-04T06:51:07Z</dcterms:modified>
</cp:coreProperties>
</file>