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15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791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9043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544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8747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65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212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66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2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023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77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539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10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70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90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FEFE-CCB6-4561-9A7E-28E72EC903D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4492039-4B2B-4CB7-905C-4FB651BED9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217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dirty="0" smtClean="0"/>
              <a:t>«Горшочек»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 : </a:t>
            </a:r>
            <a:r>
              <a:rPr lang="ru-RU" dirty="0" err="1" smtClean="0"/>
              <a:t>Лавренова</a:t>
            </a:r>
            <a:r>
              <a:rPr lang="ru-RU" dirty="0" smtClean="0"/>
              <a:t> Анна Анатольевна .</a:t>
            </a:r>
          </a:p>
          <a:p>
            <a:r>
              <a:rPr lang="ru-RU" dirty="0" smtClean="0"/>
              <a:t>КГКУ «Центр содействия семейному устройству детей сирот и детей , оставшихся без попечения родителей </a:t>
            </a:r>
            <a:r>
              <a:rPr lang="ru-RU" dirty="0" err="1" smtClean="0"/>
              <a:t>пгтСлавянка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11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880031" y="683661"/>
            <a:ext cx="4726821" cy="2694856"/>
          </a:xfrm>
        </p:spPr>
        <p:txBody>
          <a:bodyPr>
            <a:normAutofit/>
          </a:bodyPr>
          <a:lstStyle/>
          <a:p>
            <a:r>
              <a:rPr lang="ru-RU" dirty="0" smtClean="0"/>
              <a:t>Нам понадобится :шарик , шпаклёвка , мастихин ,ракушки ,декоративно -акриловая краска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02" y="446088"/>
            <a:ext cx="4061221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0032" y="3611880"/>
            <a:ext cx="4377768" cy="2257108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1)Шарик надо надуть и крепко завязать.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93554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02" y="446088"/>
            <a:ext cx="4061221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2)Толстым слоем мастихином     обмазать шарик шпаклёвкой.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28605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02" y="446088"/>
            <a:ext cx="4061221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4) ракушки плотно прижимаем к шпаклёвке.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32071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Оставляем сушить наш «горшочек» на 4 дня 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210469"/>
            <a:ext cx="5181600" cy="3886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После того как наш «горшочек» высох , его нужно покрасить.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5859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210469"/>
            <a:ext cx="5181600" cy="3886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Стараемся красить не задеть ракушки , </a:t>
            </a:r>
          </a:p>
        </p:txBody>
      </p:sp>
    </p:spTree>
    <p:extLst>
      <p:ext uri="{BB962C8B-B14F-4D97-AF65-F5344CB8AC3E}">
        <p14:creationId xmlns:p14="http://schemas.microsoft.com/office/powerpoint/2010/main" val="4241085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679" y="365125"/>
            <a:ext cx="10515600" cy="1325563"/>
          </a:xfrm>
        </p:spPr>
        <p:txBody>
          <a:bodyPr/>
          <a:lstStyle/>
          <a:p>
            <a:r>
              <a:rPr lang="ru-RU" dirty="0" smtClean="0"/>
              <a:t>          Вот что у нас получилось.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867" y="2030028"/>
            <a:ext cx="3620979" cy="48279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197" y="1865803"/>
            <a:ext cx="3703205" cy="493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506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Этот «горшочек» Максим выполнил без использования ракушек.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52" y="2012157"/>
            <a:ext cx="6061426" cy="45460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754" y="1873568"/>
            <a:ext cx="3619366" cy="482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568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</a:t>
            </a:r>
            <a:r>
              <a:rPr lang="ru-RU" dirty="0"/>
              <a:t/>
            </a:r>
            <a:br>
              <a:rPr lang="ru-RU" dirty="0"/>
            </a:br>
            <a:r>
              <a:rPr lang="ru-RU" sz="6000" dirty="0" smtClean="0"/>
              <a:t>Спасибо за внимание 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74575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88</TotalTime>
  <Words>101</Words>
  <Application>Microsoft Office PowerPoint</Application>
  <PresentationFormat>Широкоэкранный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Мастер-класс «Горшочек»</vt:lpstr>
      <vt:lpstr>Нам понадобится :шарик , шпаклёвка , мастихин ,ракушки ,декоративно -акриловая краска</vt:lpstr>
      <vt:lpstr>Презентация PowerPoint</vt:lpstr>
      <vt:lpstr>Презентация PowerPoint</vt:lpstr>
      <vt:lpstr>Оставляем сушить наш «горшочек» на 4 дня .</vt:lpstr>
      <vt:lpstr>Презентация PowerPoint</vt:lpstr>
      <vt:lpstr>          Вот что у нас получилось.</vt:lpstr>
      <vt:lpstr>Этот «горшочек» Максим выполнил без использования ракушек.</vt:lpstr>
      <vt:lpstr>                 Спасибо за внимание 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«Горшочек»</dc:title>
  <dc:creator>uzer1</dc:creator>
  <cp:lastModifiedBy>uzer1</cp:lastModifiedBy>
  <cp:revision>9</cp:revision>
  <dcterms:created xsi:type="dcterms:W3CDTF">2019-12-05T09:28:05Z</dcterms:created>
  <dcterms:modified xsi:type="dcterms:W3CDTF">2019-12-05T10:56:35Z</dcterms:modified>
</cp:coreProperties>
</file>