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2F49E25D-8B29-4766-A825-976621C18164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77E3F255-9D14-441B-B8CC-A299C52390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876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9E25D-8B29-4766-A825-976621C18164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F255-9D14-441B-B8CC-A299C52390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987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2F49E25D-8B29-4766-A825-976621C18164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77E3F255-9D14-441B-B8CC-A299C52390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85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9E25D-8B29-4766-A825-976621C18164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F255-9D14-441B-B8CC-A299C52390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358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2F49E25D-8B29-4766-A825-976621C18164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77E3F255-9D14-441B-B8CC-A299C52390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0638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2F49E25D-8B29-4766-A825-976621C18164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77E3F255-9D14-441B-B8CC-A299C52390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402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2F49E25D-8B29-4766-A825-976621C18164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77E3F255-9D14-441B-B8CC-A299C52390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55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9E25D-8B29-4766-A825-976621C18164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F255-9D14-441B-B8CC-A299C52390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589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2F49E25D-8B29-4766-A825-976621C18164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77E3F255-9D14-441B-B8CC-A299C52390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666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9E25D-8B29-4766-A825-976621C18164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F255-9D14-441B-B8CC-A299C52390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654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2F49E25D-8B29-4766-A825-976621C18164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77E3F255-9D14-441B-B8CC-A299C52390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914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9E25D-8B29-4766-A825-976621C18164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3F255-9D14-441B-B8CC-A299C52390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375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291" y="2048093"/>
            <a:ext cx="3110345" cy="254433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Для нашего </a:t>
            </a:r>
            <a:r>
              <a:rPr lang="ru-RU" sz="2800" b="1" dirty="0" err="1" smtClean="0"/>
              <a:t>лэпбука</a:t>
            </a:r>
            <a:r>
              <a:rPr lang="ru-RU" sz="2800" b="1" dirty="0" smtClean="0"/>
              <a:t> я подобрала коробку нужной толщины и высоты</a:t>
            </a:r>
            <a:endParaRPr lang="ru-RU" sz="2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94649" y="1284885"/>
            <a:ext cx="5427663" cy="4070746"/>
          </a:xfrm>
        </p:spPr>
      </p:pic>
    </p:spTree>
    <p:extLst>
      <p:ext uri="{BB962C8B-B14F-4D97-AF65-F5344CB8AC3E}">
        <p14:creationId xmlns:p14="http://schemas.microsoft.com/office/powerpoint/2010/main" val="347681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1" y="1385455"/>
            <a:ext cx="3549410" cy="4351338"/>
          </a:xfrm>
        </p:spPr>
        <p:txBody>
          <a:bodyPr/>
          <a:lstStyle/>
          <a:p>
            <a:r>
              <a:rPr lang="ru-RU" dirty="0" smtClean="0"/>
              <a:t>Затем, смешав краску гуашь с клеем ПВА покрасила заготовку в нужный цвет и высушила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0218" y="1385455"/>
            <a:ext cx="5615709" cy="4211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75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88631" y="1402477"/>
            <a:ext cx="3442855" cy="4351338"/>
          </a:xfrm>
        </p:spPr>
        <p:txBody>
          <a:bodyPr/>
          <a:lstStyle/>
          <a:p>
            <a:r>
              <a:rPr lang="ru-RU" dirty="0" smtClean="0"/>
              <a:t>Для моего </a:t>
            </a:r>
            <a:r>
              <a:rPr lang="ru-RU" dirty="0" err="1" smtClean="0"/>
              <a:t>лэпбука</a:t>
            </a:r>
            <a:r>
              <a:rPr lang="ru-RU" dirty="0" smtClean="0"/>
              <a:t> мне понадобилось три детали для самой машины и 4 заготовки для колес, окрашиваем их так же как и все остальные детали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799" y="587880"/>
            <a:ext cx="3609109" cy="27068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799" y="3709266"/>
            <a:ext cx="3609109" cy="270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65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29880"/>
            <a:ext cx="3549410" cy="4351338"/>
          </a:xfrm>
        </p:spPr>
        <p:txBody>
          <a:bodyPr/>
          <a:lstStyle/>
          <a:p>
            <a:r>
              <a:rPr lang="ru-RU" dirty="0" smtClean="0"/>
              <a:t>После того, как детали просохли, для удобства я проклеила все детали скотчем, так сказать </a:t>
            </a:r>
            <a:r>
              <a:rPr lang="ru-RU" dirty="0" err="1" smtClean="0"/>
              <a:t>заламинировала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595" y="466582"/>
            <a:ext cx="4428259" cy="5904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02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5858" y="1174461"/>
            <a:ext cx="3290455" cy="4351338"/>
          </a:xfrm>
        </p:spPr>
        <p:txBody>
          <a:bodyPr/>
          <a:lstStyle/>
          <a:p>
            <a:r>
              <a:rPr lang="ru-RU" dirty="0" smtClean="0"/>
              <a:t>После этого, наполнила </a:t>
            </a:r>
            <a:r>
              <a:rPr lang="ru-RU" dirty="0" err="1" smtClean="0"/>
              <a:t>лэпбук</a:t>
            </a:r>
            <a:r>
              <a:rPr lang="ru-RU" dirty="0" smtClean="0"/>
              <a:t> разными занимательными заданиями.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814004" y="-8495"/>
            <a:ext cx="3138961" cy="38862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4582" y="3122036"/>
            <a:ext cx="4073236" cy="3054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67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Готово.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3518" y="1222494"/>
            <a:ext cx="6281738" cy="4711303"/>
          </a:xfrm>
        </p:spPr>
      </p:pic>
    </p:spTree>
    <p:extLst>
      <p:ext uri="{BB962C8B-B14F-4D97-AF65-F5344CB8AC3E}">
        <p14:creationId xmlns:p14="http://schemas.microsoft.com/office/powerpoint/2010/main" val="352319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TM16401371[[fn=Атлас]]</Template>
  <TotalTime>19</TotalTime>
  <Words>79</Words>
  <Application>Microsoft Office PowerPoint</Application>
  <PresentationFormat>Широкоэкранный</PresentationFormat>
  <Paragraphs>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Calibri Light</vt:lpstr>
      <vt:lpstr>Rockwell</vt:lpstr>
      <vt:lpstr>Wingdings</vt:lpstr>
      <vt:lpstr>Atlas</vt:lpstr>
      <vt:lpstr>Для нашего лэпбука я подобрала коробку нужной толщины и высоты</vt:lpstr>
      <vt:lpstr>Презентация PowerPoint</vt:lpstr>
      <vt:lpstr>Презентация PowerPoint</vt:lpstr>
      <vt:lpstr>Презентация PowerPoint</vt:lpstr>
      <vt:lpstr>Презентация PowerPoint</vt:lpstr>
      <vt:lpstr>Готово.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Для нашего лэпбука я подобрала коробку нужной толщины и высоты</dc:title>
  <dc:creator>Пользователь</dc:creator>
  <cp:lastModifiedBy>Пользователь</cp:lastModifiedBy>
  <cp:revision>3</cp:revision>
  <dcterms:created xsi:type="dcterms:W3CDTF">2019-12-03T16:43:05Z</dcterms:created>
  <dcterms:modified xsi:type="dcterms:W3CDTF">2019-12-05T04:09:44Z</dcterms:modified>
</cp:coreProperties>
</file>