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2" r:id="rId4"/>
    <p:sldId id="264" r:id="rId5"/>
    <p:sldId id="266" r:id="rId6"/>
    <p:sldId id="267" r:id="rId7"/>
    <p:sldId id="268" r:id="rId8"/>
  </p:sldIdLst>
  <p:sldSz cx="9144000" cy="6858000" type="screen4x3"/>
  <p:notesSz cx="6858000" cy="9144000"/>
  <p:embeddedFontLst>
    <p:embeddedFont>
      <p:font typeface="Round Script" panose="020B0604020202020204" charset="0"/>
      <p: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1A18"/>
    <a:srgbClr val="A42320"/>
    <a:srgbClr val="C42A26"/>
    <a:srgbClr val="DD524F"/>
    <a:srgbClr val="285EA0"/>
    <a:srgbClr val="193B65"/>
    <a:srgbClr val="D83834"/>
    <a:srgbClr val="CC0066"/>
    <a:srgbClr val="8D1E1B"/>
    <a:srgbClr val="8200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661248"/>
            <a:ext cx="5400600" cy="86409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1400" dirty="0">
              <a:solidFill>
                <a:schemeClr val="tx1"/>
              </a:solidFill>
              <a:latin typeface="Round Script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628800"/>
            <a:ext cx="842493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rgbClr val="7A1A18"/>
                    </a:gs>
                    <a:gs pos="78000">
                      <a:srgbClr val="C42A26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Round Script" pitchFamily="34" charset="0"/>
              </a:rPr>
              <a:t>Интерактивная игра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rgbClr val="7A1A18"/>
                    </a:gs>
                    <a:gs pos="78000">
                      <a:srgbClr val="C42A26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Round Script" pitchFamily="34" charset="0"/>
              </a:rPr>
              <a:t>«Сосчитай утят»</a:t>
            </a:r>
            <a:endParaRPr lang="ru-RU" sz="5400" b="1" dirty="0">
              <a:ln w="1905"/>
              <a:gradFill>
                <a:gsLst>
                  <a:gs pos="0">
                    <a:srgbClr val="7A1A18"/>
                  </a:gs>
                  <a:gs pos="78000">
                    <a:srgbClr val="C42A26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Round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2954" y="4171376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лако 4">
            <a:hlinkClick r:id="" action="ppaction://hlinkshowjump?jump=nextslide">
              <a:snd r:embed="rId3" name="utka_-_chto_za_utka_poet_(iPlayer.fm).wav"/>
            </a:hlinkClick>
          </p:cNvPr>
          <p:cNvSpPr/>
          <p:nvPr/>
        </p:nvSpPr>
        <p:spPr>
          <a:xfrm>
            <a:off x="323528" y="40466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</a:t>
            </a:r>
            <a:endParaRPr lang="ru-RU" sz="2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Облако 15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4765042" y="1008891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9</a:t>
            </a:r>
          </a:p>
        </p:txBody>
      </p:sp>
      <p:sp>
        <p:nvSpPr>
          <p:cNvPr id="17" name="Облако 16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3180866" y="436283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3</a:t>
            </a:r>
          </a:p>
        </p:txBody>
      </p:sp>
      <p:sp>
        <p:nvSpPr>
          <p:cNvPr id="18" name="Облако 17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1290657" y="977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7</a:t>
            </a:r>
          </a:p>
        </p:txBody>
      </p:sp>
      <p:sp>
        <p:nvSpPr>
          <p:cNvPr id="19" name="Облако 18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1820336" y="280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2</a:t>
            </a:r>
          </a:p>
        </p:txBody>
      </p:sp>
      <p:sp>
        <p:nvSpPr>
          <p:cNvPr id="20" name="Облако 19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3018254" y="1058481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8</a:t>
            </a:r>
          </a:p>
        </p:txBody>
      </p:sp>
      <p:sp>
        <p:nvSpPr>
          <p:cNvPr id="21" name="Облако 20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6624228" y="977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Облако 21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4632728" y="24217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4</a:t>
            </a:r>
          </a:p>
        </p:txBody>
      </p:sp>
      <p:sp>
        <p:nvSpPr>
          <p:cNvPr id="23" name="Облако 22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6000880" y="447110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5</a:t>
            </a:r>
          </a:p>
        </p:txBody>
      </p:sp>
      <p:sp>
        <p:nvSpPr>
          <p:cNvPr id="24" name="Облако 23">
            <a:hlinkClick r:id="" action="ppaction://noaction">
              <a:snd r:embed="rId4" name="drumroll.wav"/>
            </a:hlinkClick>
          </p:cNvPr>
          <p:cNvSpPr/>
          <p:nvPr/>
        </p:nvSpPr>
        <p:spPr>
          <a:xfrm>
            <a:off x="7416316" y="24217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5036" y="3284984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544990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733" y="4253607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4518" y="4771727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3218" y="4753892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лако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23528" y="40466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</a:t>
            </a:r>
            <a:endParaRPr lang="ru-RU" sz="2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Облако 1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4765042" y="1008891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9</a:t>
            </a:r>
          </a:p>
        </p:txBody>
      </p:sp>
      <p:sp>
        <p:nvSpPr>
          <p:cNvPr id="17" name="Облако 1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180866" y="436283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3</a:t>
            </a:r>
          </a:p>
        </p:txBody>
      </p:sp>
      <p:sp>
        <p:nvSpPr>
          <p:cNvPr id="18" name="Облако 17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1290657" y="977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7</a:t>
            </a:r>
          </a:p>
        </p:txBody>
      </p:sp>
      <p:sp>
        <p:nvSpPr>
          <p:cNvPr id="19" name="Облако 1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1820336" y="280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2</a:t>
            </a:r>
          </a:p>
        </p:txBody>
      </p:sp>
      <p:sp>
        <p:nvSpPr>
          <p:cNvPr id="20" name="Облако 1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018254" y="1058481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8</a:t>
            </a:r>
          </a:p>
        </p:txBody>
      </p:sp>
      <p:sp>
        <p:nvSpPr>
          <p:cNvPr id="21" name="Облако 20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6624228" y="977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Облако 21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4632728" y="24217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4</a:t>
            </a:r>
          </a:p>
        </p:txBody>
      </p:sp>
      <p:sp>
        <p:nvSpPr>
          <p:cNvPr id="23" name="Облако 22">
            <a:hlinkClick r:id="" action="ppaction://hlinkshowjump?jump=nextslide">
              <a:snd r:embed="rId4" name="utka_-_chto_za_utka_poet_(iPlayer.fm).wav"/>
            </a:hlinkClick>
          </p:cNvPr>
          <p:cNvSpPr/>
          <p:nvPr/>
        </p:nvSpPr>
        <p:spPr>
          <a:xfrm>
            <a:off x="6000880" y="447110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5</a:t>
            </a:r>
          </a:p>
        </p:txBody>
      </p:sp>
      <p:sp>
        <p:nvSpPr>
          <p:cNvPr id="24" name="Облако 23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7416316" y="24217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1740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733" y="3306641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3194" y="3677719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581128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лако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23528" y="40466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</a:t>
            </a:r>
            <a:endParaRPr lang="ru-RU" sz="2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Облако 1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4765042" y="1008891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9</a:t>
            </a:r>
          </a:p>
        </p:txBody>
      </p:sp>
      <p:sp>
        <p:nvSpPr>
          <p:cNvPr id="17" name="Облако 16">
            <a:hlinkClick r:id="" action="ppaction://hlinkshowjump?jump=nextslide">
              <a:snd r:embed="rId4" name="utka_-_chto_za_utka_poet_(iPlayer.fm).wav"/>
            </a:hlinkClick>
          </p:cNvPr>
          <p:cNvSpPr/>
          <p:nvPr/>
        </p:nvSpPr>
        <p:spPr>
          <a:xfrm>
            <a:off x="3180866" y="436283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3</a:t>
            </a:r>
          </a:p>
        </p:txBody>
      </p:sp>
      <p:sp>
        <p:nvSpPr>
          <p:cNvPr id="18" name="Облако 17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1290657" y="977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7</a:t>
            </a:r>
          </a:p>
        </p:txBody>
      </p:sp>
      <p:sp>
        <p:nvSpPr>
          <p:cNvPr id="19" name="Облако 1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1820336" y="280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2</a:t>
            </a:r>
          </a:p>
        </p:txBody>
      </p:sp>
      <p:sp>
        <p:nvSpPr>
          <p:cNvPr id="20" name="Облако 1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018254" y="1058481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8</a:t>
            </a:r>
          </a:p>
        </p:txBody>
      </p:sp>
      <p:sp>
        <p:nvSpPr>
          <p:cNvPr id="21" name="Облако 20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6624228" y="977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Облако 21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4632728" y="24217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4</a:t>
            </a:r>
          </a:p>
        </p:txBody>
      </p:sp>
      <p:sp>
        <p:nvSpPr>
          <p:cNvPr id="23" name="Облако 22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6000880" y="447110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5</a:t>
            </a:r>
          </a:p>
        </p:txBody>
      </p:sp>
      <p:sp>
        <p:nvSpPr>
          <p:cNvPr id="24" name="Облако 23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7416316" y="24217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8174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6400" y="4112049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293096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лако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23528" y="40466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</a:t>
            </a:r>
            <a:endParaRPr lang="ru-RU" sz="2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Облако 1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4765042" y="1008891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9</a:t>
            </a:r>
          </a:p>
        </p:txBody>
      </p:sp>
      <p:sp>
        <p:nvSpPr>
          <p:cNvPr id="17" name="Облако 1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180866" y="436283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3</a:t>
            </a:r>
          </a:p>
        </p:txBody>
      </p:sp>
      <p:sp>
        <p:nvSpPr>
          <p:cNvPr id="18" name="Облако 17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1290657" y="977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7</a:t>
            </a:r>
          </a:p>
        </p:txBody>
      </p:sp>
      <p:sp>
        <p:nvSpPr>
          <p:cNvPr id="19" name="Облако 18">
            <a:hlinkClick r:id="" action="ppaction://hlinkshowjump?jump=nextslide">
              <a:snd r:embed="rId4" name="utka_-_chto_za_utka_poet_(iPlayer.fm).wav"/>
            </a:hlinkClick>
          </p:cNvPr>
          <p:cNvSpPr/>
          <p:nvPr/>
        </p:nvSpPr>
        <p:spPr>
          <a:xfrm>
            <a:off x="1820336" y="280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2</a:t>
            </a:r>
          </a:p>
        </p:txBody>
      </p:sp>
      <p:sp>
        <p:nvSpPr>
          <p:cNvPr id="20" name="Облако 1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018254" y="1058481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8</a:t>
            </a:r>
          </a:p>
        </p:txBody>
      </p:sp>
      <p:sp>
        <p:nvSpPr>
          <p:cNvPr id="21" name="Облако 20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6624228" y="977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Облако 21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4632728" y="24217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4</a:t>
            </a:r>
          </a:p>
        </p:txBody>
      </p:sp>
      <p:sp>
        <p:nvSpPr>
          <p:cNvPr id="23" name="Облако 22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6000880" y="447110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5</a:t>
            </a:r>
          </a:p>
        </p:txBody>
      </p:sp>
      <p:sp>
        <p:nvSpPr>
          <p:cNvPr id="24" name="Облако 23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7416316" y="24217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58389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766" y="3407466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3194" y="3717032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4318" y="4005064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8494" y="4834830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8154" y="4963464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5118720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лако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23528" y="40466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</a:t>
            </a:r>
            <a:endParaRPr lang="ru-RU" sz="2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Облако 1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4765042" y="1008891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9</a:t>
            </a:r>
          </a:p>
        </p:txBody>
      </p:sp>
      <p:sp>
        <p:nvSpPr>
          <p:cNvPr id="17" name="Облако 1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180866" y="436283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3</a:t>
            </a:r>
          </a:p>
        </p:txBody>
      </p:sp>
      <p:sp>
        <p:nvSpPr>
          <p:cNvPr id="18" name="Облако 17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1290657" y="977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7</a:t>
            </a:r>
          </a:p>
        </p:txBody>
      </p:sp>
      <p:sp>
        <p:nvSpPr>
          <p:cNvPr id="19" name="Облако 1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1820336" y="280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2</a:t>
            </a:r>
          </a:p>
        </p:txBody>
      </p:sp>
      <p:sp>
        <p:nvSpPr>
          <p:cNvPr id="20" name="Облако 1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018254" y="1058481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8</a:t>
            </a:r>
          </a:p>
        </p:txBody>
      </p:sp>
      <p:sp>
        <p:nvSpPr>
          <p:cNvPr id="21" name="Облако 20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6624228" y="977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Облако 21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4632728" y="24217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4</a:t>
            </a:r>
          </a:p>
        </p:txBody>
      </p:sp>
      <p:sp>
        <p:nvSpPr>
          <p:cNvPr id="23" name="Облако 22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6000880" y="447110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5</a:t>
            </a:r>
          </a:p>
        </p:txBody>
      </p:sp>
      <p:sp>
        <p:nvSpPr>
          <p:cNvPr id="24" name="Облако 23">
            <a:hlinkClick r:id="" action="ppaction://hlinkshowjump?jump=nextslide">
              <a:snd r:embed="rId4" name="utka_-_chto_za_utka_poet_(iPlayer.fm).wav"/>
            </a:hlinkClick>
          </p:cNvPr>
          <p:cNvSpPr/>
          <p:nvPr/>
        </p:nvSpPr>
        <p:spPr>
          <a:xfrm>
            <a:off x="7416316" y="24217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63113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6016" y="3717032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504" y="4077072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3872" y="4725144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1.bp.blogspot.com/-QJFRQvuuHus/VV_tAejVGvI/AAAAAAAAPRs/Irp4F_gFOq0/s1600/swimming-duck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0270" y="4869160"/>
            <a:ext cx="1584176" cy="15841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лако 4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23528" y="40466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</a:t>
            </a:r>
            <a:endParaRPr lang="ru-RU" sz="2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Облако 15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4765042" y="1008891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9</a:t>
            </a:r>
          </a:p>
        </p:txBody>
      </p:sp>
      <p:sp>
        <p:nvSpPr>
          <p:cNvPr id="17" name="Облако 16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180866" y="436283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3</a:t>
            </a:r>
          </a:p>
        </p:txBody>
      </p:sp>
      <p:sp>
        <p:nvSpPr>
          <p:cNvPr id="18" name="Облако 17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1290657" y="977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7</a:t>
            </a:r>
          </a:p>
        </p:txBody>
      </p:sp>
      <p:sp>
        <p:nvSpPr>
          <p:cNvPr id="19" name="Облако 18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1820336" y="280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2</a:t>
            </a:r>
          </a:p>
        </p:txBody>
      </p:sp>
      <p:sp>
        <p:nvSpPr>
          <p:cNvPr id="20" name="Облако 19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3018254" y="1058481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8</a:t>
            </a:r>
          </a:p>
        </p:txBody>
      </p:sp>
      <p:sp>
        <p:nvSpPr>
          <p:cNvPr id="21" name="Облако 20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6624228" y="977377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10</a:t>
            </a:r>
            <a:endParaRPr lang="ru-RU" sz="2400" b="1" dirty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Облако 21">
            <a:hlinkClick r:id="" action="ppaction://hlinkshowjump?jump=nextslide">
              <a:snd r:embed="rId4" name="utka_-_chto_za_utka_poet_(iPlayer.fm).wav"/>
            </a:hlinkClick>
          </p:cNvPr>
          <p:cNvSpPr/>
          <p:nvPr/>
        </p:nvSpPr>
        <p:spPr>
          <a:xfrm>
            <a:off x="4632728" y="24217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4</a:t>
            </a:r>
          </a:p>
        </p:txBody>
      </p:sp>
      <p:sp>
        <p:nvSpPr>
          <p:cNvPr id="23" name="Облако 22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6000880" y="447110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5</a:t>
            </a:r>
          </a:p>
        </p:txBody>
      </p:sp>
      <p:sp>
        <p:nvSpPr>
          <p:cNvPr id="24" name="Облако 23">
            <a:hlinkClick r:id="" action="ppaction://noaction">
              <a:snd r:embed="rId3" name="drumroll.wav"/>
            </a:hlinkClick>
          </p:cNvPr>
          <p:cNvSpPr/>
          <p:nvPr/>
        </p:nvSpPr>
        <p:spPr>
          <a:xfrm>
            <a:off x="7416316" y="242174"/>
            <a:ext cx="1368152" cy="50405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2159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7A000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</TotalTime>
  <Words>66</Words>
  <Application>Microsoft Office PowerPoint</Application>
  <PresentationFormat>Экран (4:3)</PresentationFormat>
  <Paragraphs>62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Round Script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Сосчитай утят</dc:title>
  <dc:creator>Фокина Лидия Петровна</dc:creator>
  <cp:keywords>Интерактивная игра</cp:keywords>
  <cp:lastModifiedBy>Элеонора</cp:lastModifiedBy>
  <cp:revision>65</cp:revision>
  <dcterms:created xsi:type="dcterms:W3CDTF">2015-04-19T15:51:03Z</dcterms:created>
  <dcterms:modified xsi:type="dcterms:W3CDTF">2019-11-19T16:33:05Z</dcterms:modified>
</cp:coreProperties>
</file>