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3" r:id="rId3"/>
    <p:sldId id="261" r:id="rId4"/>
    <p:sldId id="262" r:id="rId5"/>
    <p:sldId id="266" r:id="rId6"/>
    <p:sldId id="267" r:id="rId7"/>
    <p:sldId id="268" r:id="rId8"/>
    <p:sldId id="260" r:id="rId9"/>
    <p:sldId id="270" r:id="rId10"/>
    <p:sldId id="269" r:id="rId11"/>
    <p:sldId id="259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99"/>
    <a:srgbClr val="9A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028" y="-8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E331-80CD-4D3B-B02F-9475F8F6EDC5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5560-3229-46B9-AC35-6404D8A0E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819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E331-80CD-4D3B-B02F-9475F8F6EDC5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5560-3229-46B9-AC35-6404D8A0E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844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E331-80CD-4D3B-B02F-9475F8F6EDC5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5560-3229-46B9-AC35-6404D8A0E0A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6835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E331-80CD-4D3B-B02F-9475F8F6EDC5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5560-3229-46B9-AC35-6404D8A0E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347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E331-80CD-4D3B-B02F-9475F8F6EDC5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5560-3229-46B9-AC35-6404D8A0E0A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665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E331-80CD-4D3B-B02F-9475F8F6EDC5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5560-3229-46B9-AC35-6404D8A0E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7111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E331-80CD-4D3B-B02F-9475F8F6EDC5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5560-3229-46B9-AC35-6404D8A0E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091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E331-80CD-4D3B-B02F-9475F8F6EDC5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5560-3229-46B9-AC35-6404D8A0E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64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E331-80CD-4D3B-B02F-9475F8F6EDC5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5560-3229-46B9-AC35-6404D8A0E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093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E331-80CD-4D3B-B02F-9475F8F6EDC5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5560-3229-46B9-AC35-6404D8A0E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651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E331-80CD-4D3B-B02F-9475F8F6EDC5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5560-3229-46B9-AC35-6404D8A0E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489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E331-80CD-4D3B-B02F-9475F8F6EDC5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5560-3229-46B9-AC35-6404D8A0E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277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E331-80CD-4D3B-B02F-9475F8F6EDC5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5560-3229-46B9-AC35-6404D8A0E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586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E331-80CD-4D3B-B02F-9475F8F6EDC5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5560-3229-46B9-AC35-6404D8A0E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512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E331-80CD-4D3B-B02F-9475F8F6EDC5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5560-3229-46B9-AC35-6404D8A0E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709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E331-80CD-4D3B-B02F-9475F8F6EDC5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5560-3229-46B9-AC35-6404D8A0E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077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0E331-80CD-4D3B-B02F-9475F8F6EDC5}" type="datetimeFigureOut">
              <a:rPr lang="ru-RU" smtClean="0"/>
              <a:t>17.10.2018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3C15560-3229-46B9-AC35-6404D8A0E0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4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7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1800200"/>
          </a:xfrm>
        </p:spPr>
        <p:txBody>
          <a:bodyPr>
            <a:normAutofit fontScale="90000"/>
          </a:bodyPr>
          <a:lstStyle/>
          <a:p>
            <a:pPr lvl="0" algn="ctr">
              <a:spcBef>
                <a:spcPct val="20000"/>
              </a:spcBef>
            </a:pPr>
            <a:r>
              <a:rPr lang="ru-RU" sz="9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r>
              <a:rPr lang="ru-RU" sz="9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br>
              <a:rPr lang="ru-RU" sz="9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98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</a:t>
            </a:r>
            <a:r>
              <a:rPr lang="ru-RU" sz="98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моей семье</a:t>
            </a:r>
            <a:r>
              <a:rPr lang="ru-RU" sz="3200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t/>
            </a:r>
            <a:br>
              <a:rPr lang="ru-RU" sz="3200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5517232"/>
            <a:ext cx="3744416" cy="115212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Цыдыпов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Аюр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2«А»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СОШ № 37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34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2 способ: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29 – 4 = 25 (л)</a:t>
            </a:r>
          </a:p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25 + 7 = 32 (л)</a:t>
            </a:r>
          </a:p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моему папе 32 года.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888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549275"/>
            <a:ext cx="8229600" cy="5832475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Геометрические фигуры в доме: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85875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305" y="1285874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194" y="1447406"/>
            <a:ext cx="1820059" cy="1820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886" y="3782942"/>
            <a:ext cx="1711543" cy="231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63" y="3927674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306" y="4022179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8274" y="3259722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Блюдце - круг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224580" y="3259722"/>
            <a:ext cx="2040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Телевизор - прямоугольник</a:t>
            </a:r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327070" y="3352055"/>
            <a:ext cx="1962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Подушка - квадрат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11354" y="5996026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Календарь настольный - треугольник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173305" y="6160501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Гусятница - овал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228184" y="6257636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Чайник - трапеция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2082037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88640"/>
            <a:ext cx="6554689" cy="3528392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8800" dirty="0" smtClean="0"/>
              <a:t>Спасибо </a:t>
            </a:r>
            <a:endParaRPr lang="ru-RU" sz="8800" dirty="0" smtClean="0"/>
          </a:p>
          <a:p>
            <a:pPr marL="0" indent="0" algn="ctr">
              <a:buNone/>
            </a:pPr>
            <a:r>
              <a:rPr lang="ru-RU" sz="8800" dirty="0" smtClean="0"/>
              <a:t>за внимание</a:t>
            </a:r>
            <a:endParaRPr lang="ru-RU" sz="88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33972"/>
            <a:ext cx="5400304" cy="215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382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изучить роль математики в моей семье.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Задачи: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ассчитать время выхода из дома в школу.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рост, возраст папы.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геометрические фигуры в предметах быта.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748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наука нужная. Она везде и во всем. Где ее только ни встретишь: на зданиях, на автобусах, в магазинах и дома тоже. Без математики человек не сможет решать, мерить, считать. 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нужна в повседневной жизни: рассчитать зарплату папы на месяц, сколько уроков проходит в день, сколько времени мама тратит на домашние дела и многое другое.</a:t>
            </a:r>
          </a:p>
        </p:txBody>
      </p:sp>
    </p:spTree>
    <p:extLst>
      <p:ext uri="{BB962C8B-B14F-4D97-AF65-F5344CB8AC3E}">
        <p14:creationId xmlns:p14="http://schemas.microsoft.com/office/powerpoint/2010/main" val="18970938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6347713" cy="803176"/>
          </a:xfrm>
        </p:spPr>
        <p:txBody>
          <a:bodyPr>
            <a:noAutofit/>
          </a:bodyPr>
          <a:lstStyle/>
          <a:p>
            <a:r>
              <a:rPr lang="ru-RU" sz="5400" dirty="0" smtClean="0"/>
              <a:t>Задача 1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412776"/>
            <a:ext cx="6986737" cy="4628587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Чтобы мне не опоздать в школу, надо рано выходить. Уроки по понедельникам начинаются в 14ч 00мин. А мне надо выйти за 30 мин раньше из дома. Во сколько я выйду?</a:t>
            </a:r>
          </a:p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14ч 00мин = 13ч 60мин</a:t>
            </a:r>
          </a:p>
          <a:p>
            <a:pPr marL="0" indent="0" algn="just">
              <a:buNone/>
            </a:pP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13ч 60м - 00ч 30м=13ч 30м</a:t>
            </a: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я выхожу в 13ч 30м.</a:t>
            </a:r>
          </a:p>
          <a:p>
            <a:pPr marL="0" indent="0" algn="just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06153">
            <a:off x="6421360" y="4292049"/>
            <a:ext cx="2456242" cy="197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341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6347713" cy="875184"/>
          </a:xfrm>
        </p:spPr>
        <p:txBody>
          <a:bodyPr>
            <a:noAutofit/>
          </a:bodyPr>
          <a:lstStyle/>
          <a:p>
            <a:r>
              <a:rPr lang="ru-RU" sz="5400" dirty="0" smtClean="0"/>
              <a:t>Задача 2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7992888" cy="49685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ниже папы на 55 см. Папа выше сестренки на 1 м.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акой мой рост, если рост моей сестренки 80 см?</a:t>
            </a:r>
          </a:p>
          <a:p>
            <a:pPr marL="0" indent="0" algn="ctr">
              <a:buNone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115 см</a:t>
            </a:r>
          </a:p>
          <a:p>
            <a:pPr marL="0" indent="0" algn="ctr">
              <a:buNone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125 см </a:t>
            </a:r>
          </a:p>
          <a:p>
            <a:pPr marL="0" indent="0" algn="ctr">
              <a:buNone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130см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D:\фото с самсунг\20170526_1327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57365">
            <a:off x="5627011" y="3520535"/>
            <a:ext cx="3104160" cy="2328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80494">
            <a:off x="699377" y="2872939"/>
            <a:ext cx="2160240" cy="3442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85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способ решения: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100+80=180 (см)</a:t>
            </a: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180-55=125 (см)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03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способ решения: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700808"/>
            <a:ext cx="7274770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100 – 55 = 45 (см)</a:t>
            </a:r>
          </a:p>
          <a:p>
            <a:pPr marL="0" indent="0">
              <a:buNone/>
            </a:pP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80 + 45 = 125 (см)</a:t>
            </a:r>
          </a:p>
          <a:p>
            <a:pPr marL="0" indent="0">
              <a:buNone/>
            </a:pP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125 </a:t>
            </a: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см=1м 25 </a:t>
            </a: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</a:p>
          <a:p>
            <a:pPr marL="0" indent="0">
              <a:buNone/>
            </a:pPr>
            <a:r>
              <a:rPr lang="ru-RU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мой рост 1м 25 см.</a:t>
            </a:r>
          </a:p>
          <a:p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97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6347713" cy="10192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Задача 3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5760640" cy="46805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моему папе было 29 лет, мне было 4 года. Сейчас мне 7 лет. Сколько лет моему папе?</a:t>
            </a:r>
          </a:p>
          <a:p>
            <a:pPr marL="0" indent="0"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30 л. </a:t>
            </a:r>
          </a:p>
          <a:p>
            <a:pPr marL="0" indent="0"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 г.</a:t>
            </a:r>
          </a:p>
          <a:p>
            <a:pPr marL="0" indent="0"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 г. 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710" y="764704"/>
            <a:ext cx="2718242" cy="5158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298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/>
              <a:t>1 способ: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7 - 4=3 (л)</a:t>
            </a:r>
          </a:p>
          <a:p>
            <a:pPr marL="0" indent="0">
              <a:buNone/>
            </a:pP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29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+ 3=32 (г)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290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696</TotalTime>
  <Words>374</Words>
  <Application>Microsoft Office PowerPoint</Application>
  <PresentationFormat>Экран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Математика  в моей семье </vt:lpstr>
      <vt:lpstr>Цель: изучить роль математики в моей семье. </vt:lpstr>
      <vt:lpstr>Презентация PowerPoint</vt:lpstr>
      <vt:lpstr>Задача 1</vt:lpstr>
      <vt:lpstr>Задача 2</vt:lpstr>
      <vt:lpstr>1 способ решения:</vt:lpstr>
      <vt:lpstr>2 способ решения:</vt:lpstr>
      <vt:lpstr>Задача 3</vt:lpstr>
      <vt:lpstr>1 способ: </vt:lpstr>
      <vt:lpstr>2 способ: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 моей семье</dc:title>
  <dc:creator>Аюр</dc:creator>
  <cp:lastModifiedBy>Пользователь Windows</cp:lastModifiedBy>
  <cp:revision>69</cp:revision>
  <dcterms:created xsi:type="dcterms:W3CDTF">2018-10-17T02:35:44Z</dcterms:created>
  <dcterms:modified xsi:type="dcterms:W3CDTF">2018-10-17T15:19:14Z</dcterms:modified>
</cp:coreProperties>
</file>