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3" r:id="rId5"/>
    <p:sldId id="265" r:id="rId6"/>
    <p:sldId id="278" r:id="rId7"/>
    <p:sldId id="279" r:id="rId8"/>
    <p:sldId id="280" r:id="rId9"/>
    <p:sldId id="28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F5D-E6E3-4DDD-8234-B7C2854EAA09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8F99F5D-E6E3-4DDD-8234-B7C2854EAA09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06D0F2-8308-4BE7-B498-EF97705D06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48680"/>
            <a:ext cx="73448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Мебель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154905"/>
            <a:ext cx="4954066" cy="3051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151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88640"/>
            <a:ext cx="748883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</a:t>
            </a:r>
            <a:endParaRPr lang="ru-RU" sz="115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561" l="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036524"/>
            <a:ext cx="3810000" cy="364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68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620688"/>
            <a:ext cx="5760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Стул</a:t>
            </a:r>
            <a:endParaRPr lang="ru-RU" sz="8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175233"/>
            <a:ext cx="2172257" cy="356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45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88640"/>
            <a:ext cx="662473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Шкаф</a:t>
            </a:r>
            <a:endParaRPr lang="ru-RU" sz="115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030" y="3235628"/>
            <a:ext cx="3168351" cy="348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620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764704"/>
            <a:ext cx="58326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ровать</a:t>
            </a:r>
            <a:endParaRPr lang="ru-RU" sz="8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493605"/>
            <a:ext cx="5616624" cy="395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99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561" l="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036524"/>
            <a:ext cx="3810000" cy="364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20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493605"/>
            <a:ext cx="5616624" cy="395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7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030" y="3235628"/>
            <a:ext cx="3168351" cy="348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78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175233"/>
            <a:ext cx="2172257" cy="356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68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5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говоркова</dc:creator>
  <cp:lastModifiedBy>Элеонора</cp:lastModifiedBy>
  <cp:revision>11</cp:revision>
  <dcterms:created xsi:type="dcterms:W3CDTF">2016-01-29T09:47:00Z</dcterms:created>
  <dcterms:modified xsi:type="dcterms:W3CDTF">2019-10-31T05:23:22Z</dcterms:modified>
</cp:coreProperties>
</file>