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9" r:id="rId3"/>
    <p:sldId id="258" r:id="rId4"/>
    <p:sldId id="260" r:id="rId5"/>
    <p:sldId id="261" r:id="rId6"/>
    <p:sldId id="262" r:id="rId7"/>
    <p:sldId id="25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3" d="100"/>
          <a:sy n="73" d="100"/>
        </p:scale>
        <p:origin x="-1392" y="-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141B-9FCC-4647-9983-F11B61C4268B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91ED-7A66-48DC-AD90-8CDBA26B5BB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141B-9FCC-4647-9983-F11B61C4268B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91ED-7A66-48DC-AD90-8CDBA26B5B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141B-9FCC-4647-9983-F11B61C4268B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91ED-7A66-48DC-AD90-8CDBA26B5B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141B-9FCC-4647-9983-F11B61C4268B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91ED-7A66-48DC-AD90-8CDBA26B5BB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141B-9FCC-4647-9983-F11B61C4268B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91ED-7A66-48DC-AD90-8CDBA26B5B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141B-9FCC-4647-9983-F11B61C4268B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91ED-7A66-48DC-AD90-8CDBA26B5BB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141B-9FCC-4647-9983-F11B61C4268B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91ED-7A66-48DC-AD90-8CDBA26B5BB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141B-9FCC-4647-9983-F11B61C4268B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91ED-7A66-48DC-AD90-8CDBA26B5B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141B-9FCC-4647-9983-F11B61C4268B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91ED-7A66-48DC-AD90-8CDBA26B5B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141B-9FCC-4647-9983-F11B61C4268B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91ED-7A66-48DC-AD90-8CDBA26B5B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141B-9FCC-4647-9983-F11B61C4268B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291ED-7A66-48DC-AD90-8CDBA26B5BB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04141B-9FCC-4647-9983-F11B61C4268B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7D291ED-7A66-48DC-AD90-8CDBA26B5B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360" y="702598"/>
            <a:ext cx="9567135" cy="1793167"/>
          </a:xfrm>
          <a:effectLst/>
        </p:spPr>
        <p:txBody>
          <a:bodyPr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marL="182880" indent="0" algn="ctr">
              <a:buNone/>
            </a:pPr>
            <a:r>
              <a:rPr lang="ru-RU" sz="4400" dirty="0" smtClean="0"/>
              <a:t>Презентация </a:t>
            </a:r>
            <a:br>
              <a:rPr lang="ru-RU" sz="4400" dirty="0" smtClean="0"/>
            </a:br>
            <a:r>
              <a:rPr lang="ru-RU" sz="4400" dirty="0" smtClean="0"/>
              <a:t>по литературному чтению</a:t>
            </a:r>
            <a:br>
              <a:rPr lang="ru-RU" sz="4400" dirty="0" smtClean="0"/>
            </a:br>
            <a:r>
              <a:rPr lang="ru-RU" sz="4400" dirty="0" smtClean="0"/>
              <a:t>ученика 2 Б класса</a:t>
            </a:r>
            <a:br>
              <a:rPr lang="ru-RU" sz="4400" dirty="0" smtClean="0"/>
            </a:br>
            <a:r>
              <a:rPr lang="ru-RU" sz="4400" dirty="0" smtClean="0"/>
              <a:t>МБОУ г. Мурманска ООШ № 37</a:t>
            </a:r>
            <a:br>
              <a:rPr lang="ru-RU" sz="4400" dirty="0" smtClean="0"/>
            </a:br>
            <a:r>
              <a:rPr lang="ru-RU" sz="4400" dirty="0" err="1" smtClean="0"/>
              <a:t>Беловол</a:t>
            </a:r>
            <a:r>
              <a:rPr lang="ru-RU" sz="4400" dirty="0" smtClean="0"/>
              <a:t> Никиты</a:t>
            </a:r>
            <a:br>
              <a:rPr lang="ru-RU" sz="4400" dirty="0" smtClean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05909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88607" y="0"/>
            <a:ext cx="1480392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5597" y="0"/>
            <a:ext cx="372301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065596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950608" y="0"/>
            <a:ext cx="6731267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6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книга, не газета…</a:t>
            </a:r>
          </a:p>
          <a:p>
            <a:r>
              <a:rPr lang="ru-RU" sz="46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Страницами шуршал,</a:t>
            </a:r>
          </a:p>
          <a:p>
            <a:r>
              <a:rPr lang="ru-RU" sz="46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Читателям секреты</a:t>
            </a:r>
          </a:p>
          <a:p>
            <a:r>
              <a:rPr lang="ru-RU" sz="46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Рассказывал </a:t>
            </a:r>
            <a:r>
              <a:rPr lang="ru-RU" sz="4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45965" y="4015686"/>
            <a:ext cx="69622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Эй, девчонки! Эй, мальчишки!</a:t>
            </a:r>
          </a:p>
          <a:p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Есть у нас не только книжки!</a:t>
            </a:r>
          </a:p>
          <a:p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Заходите в этот зал,</a:t>
            </a:r>
          </a:p>
          <a:p>
            <a:r>
              <a:rPr lang="ru-RU" sz="4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Выбирай себе журнал!</a:t>
            </a:r>
            <a:endParaRPr lang="ru-RU" sz="40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206228" y="2208068"/>
            <a:ext cx="2403565" cy="537003"/>
          </a:xfrm>
          <a:prstGeom prst="rect">
            <a:avLst/>
          </a:prstGeo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журнал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6174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3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841" y="109059"/>
            <a:ext cx="5159829" cy="66584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1867" y="143305"/>
            <a:ext cx="5469389" cy="662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5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15" y="0"/>
            <a:ext cx="2607659" cy="353575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5833" y="19344"/>
            <a:ext cx="2688822" cy="35351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280" y="3566126"/>
            <a:ext cx="2475115" cy="32918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25833" y="3554476"/>
            <a:ext cx="2390288" cy="32192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2570" y="88542"/>
            <a:ext cx="2811925" cy="37075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4496" y="118911"/>
            <a:ext cx="3087370" cy="34472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9690" y="3686070"/>
            <a:ext cx="2277686" cy="31719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4496" y="3616734"/>
            <a:ext cx="2410690" cy="319065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4496" y="4944741"/>
            <a:ext cx="2410690" cy="104611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74918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6" dur="15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8" dur="15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142" y="133004"/>
            <a:ext cx="5096843" cy="646730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4741" y="133004"/>
            <a:ext cx="6008960" cy="672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28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4623" y="336883"/>
            <a:ext cx="7687377" cy="613129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-86628" y="96252"/>
            <a:ext cx="6121667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смеяться,</a:t>
            </a:r>
          </a:p>
          <a:p>
            <a:r>
              <a:rPr lang="ru-RU" sz="4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дружить,</a:t>
            </a:r>
          </a:p>
          <a:p>
            <a:r>
              <a:rPr lang="ru-RU" sz="4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Журналы читать</a:t>
            </a:r>
          </a:p>
          <a:p>
            <a:r>
              <a:rPr lang="ru-RU" sz="4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весело жить.</a:t>
            </a:r>
            <a:endParaRPr lang="ru-RU" sz="46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401" y="3175936"/>
            <a:ext cx="3976838" cy="329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2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159</TotalTime>
  <Words>50</Words>
  <Application>Microsoft Office PowerPoint</Application>
  <PresentationFormat>Произвольный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 по литературному чтению ученика 2 Б класса МБОУ г. Мурманска ООШ № 37 Беловол Никиты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ПАО "Мурманская ТЭЦ"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Беловол Лилия Асадулловна</dc:creator>
  <cp:lastModifiedBy>user</cp:lastModifiedBy>
  <cp:revision>13</cp:revision>
  <dcterms:created xsi:type="dcterms:W3CDTF">2019-12-04T13:40:58Z</dcterms:created>
  <dcterms:modified xsi:type="dcterms:W3CDTF">2019-12-05T13:52:51Z</dcterms:modified>
</cp:coreProperties>
</file>