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F8F6D-3D6F-40EC-9C38-EAC8814AE1D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5C6DA-24F2-45D8-BDCF-B7C393A50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F8F6D-3D6F-40EC-9C38-EAC8814AE1D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5C6DA-24F2-45D8-BDCF-B7C393A50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F8F6D-3D6F-40EC-9C38-EAC8814AE1D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5C6DA-24F2-45D8-BDCF-B7C393A50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F8F6D-3D6F-40EC-9C38-EAC8814AE1D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5C6DA-24F2-45D8-BDCF-B7C393A50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F8F6D-3D6F-40EC-9C38-EAC8814AE1D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5C6DA-24F2-45D8-BDCF-B7C393A50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F8F6D-3D6F-40EC-9C38-EAC8814AE1D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5C6DA-24F2-45D8-BDCF-B7C393A50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F8F6D-3D6F-40EC-9C38-EAC8814AE1D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5C6DA-24F2-45D8-BDCF-B7C393A50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F8F6D-3D6F-40EC-9C38-EAC8814AE1D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5C6DA-24F2-45D8-BDCF-B7C393A50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F8F6D-3D6F-40EC-9C38-EAC8814AE1D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5C6DA-24F2-45D8-BDCF-B7C393A50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F8F6D-3D6F-40EC-9C38-EAC8814AE1D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5C6DA-24F2-45D8-BDCF-B7C393A50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F8F6D-3D6F-40EC-9C38-EAC8814AE1D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5C6DA-24F2-45D8-BDCF-B7C393A50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F8F6D-3D6F-40EC-9C38-EAC8814AE1D1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5C6DA-24F2-45D8-BDCF-B7C393A50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e1c25f57615ddfeecc8fbb93cca5eb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928670"/>
            <a:ext cx="7358114" cy="46434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5984" y="285728"/>
            <a:ext cx="5500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выставке кожаных изделий.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5572140"/>
            <a:ext cx="3214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Презентацию подготовила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Мочалова О.П.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57818" y="214291"/>
            <a:ext cx="3551871" cy="3296400"/>
          </a:xfrm>
          <a:prstGeom prst="rect">
            <a:avLst/>
          </a:prstGeom>
        </p:spPr>
      </p:pic>
      <p:pic>
        <p:nvPicPr>
          <p:cNvPr id="5" name="Рисунок 4" descr="26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3500438"/>
            <a:ext cx="3017520" cy="3099816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14282" y="285728"/>
            <a:ext cx="3714776" cy="3085153"/>
          </a:xfrm>
          <a:prstGeom prst="rect">
            <a:avLst/>
          </a:prstGeom>
        </p:spPr>
      </p:pic>
      <p:pic>
        <p:nvPicPr>
          <p:cNvPr id="7" name="Рисунок 6" descr="Va8FjorfXt2CuxWv8DdUdQ-article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715140" y="3786190"/>
            <a:ext cx="2199581" cy="1571636"/>
          </a:xfrm>
          <a:prstGeom prst="rect">
            <a:avLst/>
          </a:prstGeom>
        </p:spPr>
      </p:pic>
      <p:pic>
        <p:nvPicPr>
          <p:cNvPr id="8" name="Рисунок 7" descr="36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571868" y="3571876"/>
            <a:ext cx="3214710" cy="282672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00364" y="214290"/>
            <a:ext cx="20938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Бижутерия.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1000108"/>
            <a:ext cx="2928938" cy="1952625"/>
          </a:xfrm>
          <a:prstGeom prst="rect">
            <a:avLst/>
          </a:prstGeom>
        </p:spPr>
      </p:pic>
      <p:pic>
        <p:nvPicPr>
          <p:cNvPr id="6" name="Рисунок 5" descr="1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43570" y="428604"/>
            <a:ext cx="3071802" cy="2303852"/>
          </a:xfrm>
          <a:prstGeom prst="rect">
            <a:avLst/>
          </a:prstGeom>
        </p:spPr>
      </p:pic>
      <p:pic>
        <p:nvPicPr>
          <p:cNvPr id="7" name="Рисунок 6" descr="1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5720" y="3571876"/>
            <a:ext cx="2857520" cy="2443848"/>
          </a:xfrm>
          <a:prstGeom prst="rect">
            <a:avLst/>
          </a:prstGeom>
        </p:spPr>
      </p:pic>
      <p:pic>
        <p:nvPicPr>
          <p:cNvPr id="8" name="Рисунок 7" descr="1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7554" y="3286124"/>
            <a:ext cx="5593175" cy="314327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1.jpg"/>
          <p:cNvPicPr>
            <a:picLocks noChangeAspect="1"/>
          </p:cNvPicPr>
          <p:nvPr/>
        </p:nvPicPr>
        <p:blipFill>
          <a:blip r:embed="rId2"/>
          <a:srcRect r="-1370"/>
          <a:stretch>
            <a:fillRect/>
          </a:stretch>
        </p:blipFill>
        <p:spPr>
          <a:xfrm>
            <a:off x="285720" y="214290"/>
            <a:ext cx="5286412" cy="6429420"/>
          </a:xfrm>
          <a:prstGeom prst="rect">
            <a:avLst/>
          </a:prstGeom>
        </p:spPr>
      </p:pic>
      <p:pic>
        <p:nvPicPr>
          <p:cNvPr id="5" name="Рисунок 4" descr="2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929322" y="1142984"/>
            <a:ext cx="3000396" cy="44291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03dc82b744a3c3fc72f0f0dc15d514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357166"/>
            <a:ext cx="4572000" cy="3429000"/>
          </a:xfrm>
          <a:prstGeom prst="rect">
            <a:avLst/>
          </a:prstGeom>
        </p:spPr>
      </p:pic>
      <p:pic>
        <p:nvPicPr>
          <p:cNvPr id="5" name="Рисунок 4" descr="f1945a41117697551d2da3578b40e7ec--leather-flowers-misto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41570" y="1643050"/>
            <a:ext cx="4190465" cy="5214950"/>
          </a:xfrm>
          <a:prstGeom prst="rect">
            <a:avLst/>
          </a:prstGeom>
        </p:spPr>
      </p:pic>
      <p:pic>
        <p:nvPicPr>
          <p:cNvPr id="6" name="Рисунок 5" descr="s120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28596" y="3357562"/>
            <a:ext cx="3039319" cy="326380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0430" y="357166"/>
            <a:ext cx="1306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Мебель.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7d3533e1d85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714356"/>
            <a:ext cx="3271841" cy="2175457"/>
          </a:xfrm>
          <a:prstGeom prst="rect">
            <a:avLst/>
          </a:prstGeom>
        </p:spPr>
      </p:pic>
      <p:pic>
        <p:nvPicPr>
          <p:cNvPr id="6" name="Рисунок 5" descr="896202_122570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857884" y="0"/>
            <a:ext cx="3003292" cy="3643338"/>
          </a:xfrm>
          <a:prstGeom prst="rect">
            <a:avLst/>
          </a:prstGeom>
        </p:spPr>
      </p:pic>
      <p:pic>
        <p:nvPicPr>
          <p:cNvPr id="7" name="Рисунок 6" descr="70450b5d6f4b93b647c17f425aa0b41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14282" y="3143248"/>
            <a:ext cx="4929222" cy="3108518"/>
          </a:xfrm>
          <a:prstGeom prst="rect">
            <a:avLst/>
          </a:prstGeom>
        </p:spPr>
      </p:pic>
      <p:pic>
        <p:nvPicPr>
          <p:cNvPr id="8" name="Рисунок 7" descr="844775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429256" y="3929066"/>
            <a:ext cx="3305084" cy="228601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$_5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785794"/>
            <a:ext cx="4143377" cy="31075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28926" y="214290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Кожаные изделия.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308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9124" y="857232"/>
            <a:ext cx="4191008" cy="2933706"/>
          </a:xfrm>
          <a:prstGeom prst="rect">
            <a:avLst/>
          </a:prstGeom>
        </p:spPr>
      </p:pic>
      <p:pic>
        <p:nvPicPr>
          <p:cNvPr id="7" name="Рисунок 6" descr="2fb300b4b9dd68bf354c48db0c3d8bf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3108" y="3857628"/>
            <a:ext cx="4286280" cy="285305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ko-kozha-pereshivautosalona.ru_-1024x68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7224" y="1285860"/>
            <a:ext cx="7530404" cy="50006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8728" y="642918"/>
            <a:ext cx="78153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Кожа- бывает натуральной и искусственной.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4480" y="2928934"/>
            <a:ext cx="67866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Спасибо за внимание!</a:t>
            </a:r>
            <a:endParaRPr lang="ru-RU" sz="4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14876" y="2428868"/>
            <a:ext cx="4085801" cy="3857652"/>
          </a:xfrm>
          <a:prstGeom prst="rect">
            <a:avLst/>
          </a:prstGeom>
        </p:spPr>
      </p:pic>
      <p:pic>
        <p:nvPicPr>
          <p:cNvPr id="5" name="Рисунок 4" descr="1б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357402"/>
            <a:ext cx="3929090" cy="39290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034" y="214290"/>
            <a:ext cx="82153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Кожа – очень прочный, надежный, полезный материал. Человек с древних времен делал из кожи множество разных вещей: шатры кочевников, кожаные щиты, которые защищали во время сражений, плоты, лодки, седла, попоны и многое другое. Сейчас из кожи делают спортивные мячи, обувь, различные украшения, обивку мебели».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7" y="428604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Человек из кожи делает разнообразные вещи.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729_486_560d3ef3788b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57224" y="1285860"/>
            <a:ext cx="7000924" cy="471490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3108" y="428604"/>
            <a:ext cx="31095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Предметы одежды.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42910" y="1071546"/>
            <a:ext cx="2857520" cy="3541715"/>
          </a:xfrm>
          <a:prstGeom prst="rect">
            <a:avLst/>
          </a:prstGeom>
        </p:spPr>
      </p:pic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86314" y="1000108"/>
            <a:ext cx="3675485" cy="3500462"/>
          </a:xfrm>
          <a:prstGeom prst="rect">
            <a:avLst/>
          </a:prstGeom>
        </p:spPr>
      </p:pic>
      <p:pic>
        <p:nvPicPr>
          <p:cNvPr id="7" name="Рисунок 6" descr="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85984" y="3929066"/>
            <a:ext cx="4214842" cy="250793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857232"/>
            <a:ext cx="3643338" cy="2582619"/>
          </a:xfrm>
          <a:prstGeom prst="rect">
            <a:avLst/>
          </a:prstGeom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786314" y="785794"/>
            <a:ext cx="4071966" cy="25717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488" y="214290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Предметы обуви.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42843" y="3714752"/>
            <a:ext cx="2667019" cy="2286016"/>
          </a:xfrm>
          <a:prstGeom prst="rect">
            <a:avLst/>
          </a:prstGeom>
        </p:spPr>
      </p:pic>
      <p:pic>
        <p:nvPicPr>
          <p:cNvPr id="8" name="Рисунок 7" descr="9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071802" y="3500438"/>
            <a:ext cx="2357454" cy="3000396"/>
          </a:xfrm>
          <a:prstGeom prst="rect">
            <a:avLst/>
          </a:prstGeom>
        </p:spPr>
      </p:pic>
      <p:pic>
        <p:nvPicPr>
          <p:cNvPr id="9" name="Рисунок 8" descr="92974_600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500694" y="4071942"/>
            <a:ext cx="3214710" cy="200026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57620" y="214290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Головные уборы.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80618" y="285728"/>
            <a:ext cx="2862622" cy="2357454"/>
          </a:xfrm>
          <a:prstGeom prst="rect">
            <a:avLst/>
          </a:prstGeom>
        </p:spPr>
      </p:pic>
      <p:pic>
        <p:nvPicPr>
          <p:cNvPr id="6" name="Рисунок 5" descr="1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15074" y="714356"/>
            <a:ext cx="2514724" cy="1570864"/>
          </a:xfrm>
          <a:prstGeom prst="rect">
            <a:avLst/>
          </a:prstGeom>
        </p:spPr>
      </p:pic>
      <p:pic>
        <p:nvPicPr>
          <p:cNvPr id="7" name="Рисунок 6" descr="1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57818" y="2357430"/>
            <a:ext cx="3136110" cy="4079492"/>
          </a:xfrm>
          <a:prstGeom prst="rect">
            <a:avLst/>
          </a:prstGeom>
        </p:spPr>
      </p:pic>
      <p:pic>
        <p:nvPicPr>
          <p:cNvPr id="8" name="Рисунок 7" descr="1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100" y="2714620"/>
            <a:ext cx="4226465" cy="3790951"/>
          </a:xfrm>
          <a:prstGeom prst="rect">
            <a:avLst/>
          </a:prstGeom>
        </p:spPr>
      </p:pic>
      <p:pic>
        <p:nvPicPr>
          <p:cNvPr id="9" name="Рисунок 8" descr="shop_items_catalog_image66619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214679" y="857232"/>
            <a:ext cx="2357454" cy="14668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428604"/>
            <a:ext cx="4138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Галантерейные изделия</a:t>
            </a:r>
            <a:r>
              <a:rPr lang="ru-RU" b="1" dirty="0" smtClean="0"/>
              <a:t>.</a:t>
            </a:r>
            <a:endParaRPr lang="ru-RU" dirty="0"/>
          </a:p>
        </p:txBody>
      </p:sp>
      <p:pic>
        <p:nvPicPr>
          <p:cNvPr id="3" name="Рисунок 2" descr="2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28596" y="1000108"/>
            <a:ext cx="3237822" cy="2246652"/>
          </a:xfrm>
          <a:prstGeom prst="rect">
            <a:avLst/>
          </a:prstGeom>
        </p:spPr>
      </p:pic>
      <p:pic>
        <p:nvPicPr>
          <p:cNvPr id="6" name="Рисунок 5" descr="2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286208" y="1357298"/>
            <a:ext cx="4857792" cy="4643470"/>
          </a:xfrm>
          <a:prstGeom prst="rect">
            <a:avLst/>
          </a:prstGeom>
        </p:spPr>
      </p:pic>
      <p:pic>
        <p:nvPicPr>
          <p:cNvPr id="7" name="Рисунок 6" descr="00s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42845" y="3571876"/>
            <a:ext cx="3857651" cy="28575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14290"/>
            <a:ext cx="4071966" cy="2573032"/>
          </a:xfrm>
          <a:prstGeom prst="rect">
            <a:avLst/>
          </a:prstGeom>
        </p:spPr>
      </p:pic>
      <p:pic>
        <p:nvPicPr>
          <p:cNvPr id="6" name="Рисунок 5" descr="3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628" y="214290"/>
            <a:ext cx="3759823" cy="2500330"/>
          </a:xfrm>
          <a:prstGeom prst="rect">
            <a:avLst/>
          </a:prstGeom>
        </p:spPr>
      </p:pic>
      <p:pic>
        <p:nvPicPr>
          <p:cNvPr id="8" name="Рисунок 7" descr="Podelki-iz-kozhi-3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1" y="3214686"/>
            <a:ext cx="4243417" cy="3143272"/>
          </a:xfrm>
          <a:prstGeom prst="rect">
            <a:avLst/>
          </a:prstGeom>
        </p:spPr>
      </p:pic>
      <p:pic>
        <p:nvPicPr>
          <p:cNvPr id="9" name="Рисунок 8" descr="3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929190" y="3201038"/>
            <a:ext cx="3837622" cy="310450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00364" y="285728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Сумки.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928670"/>
            <a:ext cx="8273641" cy="550072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108</Words>
  <Application>Microsoft Office PowerPoint</Application>
  <PresentationFormat>Экран (4:3)</PresentationFormat>
  <Paragraphs>15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Olga_M</dc:creator>
  <cp:lastModifiedBy>Olga_M</cp:lastModifiedBy>
  <cp:revision>30</cp:revision>
  <dcterms:created xsi:type="dcterms:W3CDTF">2019-11-30T19:13:14Z</dcterms:created>
  <dcterms:modified xsi:type="dcterms:W3CDTF">2019-12-05T03:50:21Z</dcterms:modified>
</cp:coreProperties>
</file>