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3" r:id="rId2"/>
    <p:sldId id="266" r:id="rId3"/>
    <p:sldId id="274" r:id="rId4"/>
    <p:sldId id="276" r:id="rId5"/>
    <p:sldId id="260" r:id="rId6"/>
    <p:sldId id="267" r:id="rId7"/>
    <p:sldId id="268" r:id="rId8"/>
    <p:sldId id="263" r:id="rId9"/>
    <p:sldId id="261" r:id="rId10"/>
    <p:sldId id="262" r:id="rId11"/>
    <p:sldId id="264" r:id="rId12"/>
    <p:sldId id="265" r:id="rId13"/>
    <p:sldId id="277" r:id="rId14"/>
    <p:sldId id="279" r:id="rId15"/>
    <p:sldId id="280" r:id="rId16"/>
    <p:sldId id="281" r:id="rId17"/>
    <p:sldId id="269" r:id="rId18"/>
    <p:sldId id="278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E2A"/>
    <a:srgbClr val="8AB8E2"/>
    <a:srgbClr val="69A4D9"/>
    <a:srgbClr val="20517E"/>
    <a:srgbClr val="102940"/>
    <a:srgbClr val="29679F"/>
    <a:srgbClr val="1B456B"/>
    <a:srgbClr val="1433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DD6A4A-B136-4739-8A4B-EABCDAA7001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4EAE06-ABB5-41CB-8835-4180773E061D}">
      <dgm:prSet phldrT="[Текст]" custT="1"/>
      <dgm:spPr>
        <a:solidFill>
          <a:srgbClr val="102940"/>
        </a:solidFill>
      </dgm:spPr>
      <dgm:t>
        <a:bodyPr/>
        <a:lstStyle/>
        <a:p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иллюстративные; 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8CC061-514D-4C2D-A8C1-F7A74659D098}" type="parTrans" cxnId="{035E83F0-81F8-4463-9442-97647647EF10}">
      <dgm:prSet/>
      <dgm:spPr/>
      <dgm:t>
        <a:bodyPr/>
        <a:lstStyle/>
        <a:p>
          <a:endParaRPr lang="ru-RU"/>
        </a:p>
      </dgm:t>
    </dgm:pt>
    <dgm:pt modelId="{F77AACED-7851-4FFD-AB6F-7BA50F604EE9}" type="sibTrans" cxnId="{035E83F0-81F8-4463-9442-97647647EF10}">
      <dgm:prSet/>
      <dgm:spPr/>
      <dgm:t>
        <a:bodyPr/>
        <a:lstStyle/>
        <a:p>
          <a:endParaRPr lang="ru-RU"/>
        </a:p>
      </dgm:t>
    </dgm:pt>
    <dgm:pt modelId="{7ED11300-C49F-40FA-A678-FC4B664ACE69}">
      <dgm:prSet phldrT="[Текст]" custT="1"/>
      <dgm:spPr>
        <a:solidFill>
          <a:srgbClr val="1B456B"/>
        </a:solidFill>
      </dgm:spPr>
      <dgm:t>
        <a:bodyPr/>
        <a:lstStyle/>
        <a:p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аналитические; </a:t>
          </a:r>
          <a:endParaRPr lang="ru-RU" sz="2800" dirty="0"/>
        </a:p>
      </dgm:t>
    </dgm:pt>
    <dgm:pt modelId="{8A604C61-AD18-4249-9DA9-9416F63AB9C3}" type="parTrans" cxnId="{7944D496-B366-4BDF-9879-76971E399860}">
      <dgm:prSet/>
      <dgm:spPr/>
      <dgm:t>
        <a:bodyPr/>
        <a:lstStyle/>
        <a:p>
          <a:endParaRPr lang="ru-RU"/>
        </a:p>
      </dgm:t>
    </dgm:pt>
    <dgm:pt modelId="{2981646A-9315-4A6D-BD21-499011EBC9B8}" type="sibTrans" cxnId="{7944D496-B366-4BDF-9879-76971E399860}">
      <dgm:prSet/>
      <dgm:spPr/>
      <dgm:t>
        <a:bodyPr/>
        <a:lstStyle/>
        <a:p>
          <a:endParaRPr lang="ru-RU"/>
        </a:p>
      </dgm:t>
    </dgm:pt>
    <dgm:pt modelId="{75D6C61C-8B18-4106-88D2-30B37B0E9D9E}">
      <dgm:prSet phldrT="[Текст]" custT="1"/>
      <dgm:spPr>
        <a:solidFill>
          <a:srgbClr val="69A4D9"/>
        </a:solidFill>
      </dgm:spPr>
      <dgm:t>
        <a:bodyPr/>
        <a:lstStyle/>
        <a:p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связанные с принятием решений.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0EE8F3-B4CA-4C76-A9E0-00344351CB03}" type="parTrans" cxnId="{AC501711-336A-4B17-A56C-F07D722165C1}">
      <dgm:prSet/>
      <dgm:spPr/>
      <dgm:t>
        <a:bodyPr/>
        <a:lstStyle/>
        <a:p>
          <a:endParaRPr lang="ru-RU"/>
        </a:p>
      </dgm:t>
    </dgm:pt>
    <dgm:pt modelId="{AB67762D-EB1E-4BCD-876E-3550480E9684}" type="sibTrans" cxnId="{AC501711-336A-4B17-A56C-F07D722165C1}">
      <dgm:prSet/>
      <dgm:spPr/>
      <dgm:t>
        <a:bodyPr/>
        <a:lstStyle/>
        <a:p>
          <a:endParaRPr lang="ru-RU"/>
        </a:p>
      </dgm:t>
    </dgm:pt>
    <dgm:pt modelId="{F07D5AC3-2DA4-4B2E-A736-227CCF7A19BD}" type="pres">
      <dgm:prSet presAssocID="{3ADD6A4A-B136-4739-8A4B-EABCDAA700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2DFE8C-2487-458F-B0CE-ED07D791A857}" type="pres">
      <dgm:prSet presAssocID="{BA4EAE06-ABB5-41CB-8835-4180773E061D}" presName="parentLin" presStyleCnt="0"/>
      <dgm:spPr/>
    </dgm:pt>
    <dgm:pt modelId="{47B2F31D-A3A3-4B94-8BEF-0766E65A1A6D}" type="pres">
      <dgm:prSet presAssocID="{BA4EAE06-ABB5-41CB-8835-4180773E061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6BF270E-44FB-4E1D-8409-E90F4BD233CC}" type="pres">
      <dgm:prSet presAssocID="{BA4EAE06-ABB5-41CB-8835-4180773E061D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CBF6C2-6379-48CA-9301-784C9333418A}" type="pres">
      <dgm:prSet presAssocID="{BA4EAE06-ABB5-41CB-8835-4180773E061D}" presName="negativeSpace" presStyleCnt="0"/>
      <dgm:spPr/>
    </dgm:pt>
    <dgm:pt modelId="{71F4EC5B-D319-4770-96F1-7AA9247D71FD}" type="pres">
      <dgm:prSet presAssocID="{BA4EAE06-ABB5-41CB-8835-4180773E061D}" presName="childText" presStyleLbl="conFgAcc1" presStyleIdx="0" presStyleCnt="3" custLinFactNeighborX="4564" custLinFactNeighborY="-55991">
        <dgm:presLayoutVars>
          <dgm:bulletEnabled val="1"/>
        </dgm:presLayoutVars>
      </dgm:prSet>
      <dgm:spPr/>
    </dgm:pt>
    <dgm:pt modelId="{42CCA971-E6C2-41DD-833F-11448CAC3E17}" type="pres">
      <dgm:prSet presAssocID="{F77AACED-7851-4FFD-AB6F-7BA50F604EE9}" presName="spaceBetweenRectangles" presStyleCnt="0"/>
      <dgm:spPr/>
    </dgm:pt>
    <dgm:pt modelId="{668135A7-C955-4305-A557-40C272819D30}" type="pres">
      <dgm:prSet presAssocID="{7ED11300-C49F-40FA-A678-FC4B664ACE69}" presName="parentLin" presStyleCnt="0"/>
      <dgm:spPr/>
    </dgm:pt>
    <dgm:pt modelId="{8B0B293B-F8E0-4714-A015-C3AAC43F764F}" type="pres">
      <dgm:prSet presAssocID="{7ED11300-C49F-40FA-A678-FC4B664ACE6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F37994C-9A74-4AB7-856C-DAA27AEF22CA}" type="pres">
      <dgm:prSet presAssocID="{7ED11300-C49F-40FA-A678-FC4B664ACE69}" presName="parentText" presStyleLbl="node1" presStyleIdx="1" presStyleCnt="3" custScaleX="122327" custScaleY="1105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58519-0347-472C-8203-0ADB2215DBBE}" type="pres">
      <dgm:prSet presAssocID="{7ED11300-C49F-40FA-A678-FC4B664ACE69}" presName="negativeSpace" presStyleCnt="0"/>
      <dgm:spPr/>
    </dgm:pt>
    <dgm:pt modelId="{CC5CC9DF-DD8E-4A1E-8D75-F2E537D5D0B5}" type="pres">
      <dgm:prSet presAssocID="{7ED11300-C49F-40FA-A678-FC4B664ACE69}" presName="childText" presStyleLbl="conFgAcc1" presStyleIdx="1" presStyleCnt="3">
        <dgm:presLayoutVars>
          <dgm:bulletEnabled val="1"/>
        </dgm:presLayoutVars>
      </dgm:prSet>
      <dgm:spPr/>
    </dgm:pt>
    <dgm:pt modelId="{3E4E4BDC-4FFF-42D1-BA44-54B13C448970}" type="pres">
      <dgm:prSet presAssocID="{2981646A-9315-4A6D-BD21-499011EBC9B8}" presName="spaceBetweenRectangles" presStyleCnt="0"/>
      <dgm:spPr/>
    </dgm:pt>
    <dgm:pt modelId="{04E49E47-1569-46D2-9D68-FEB2767316A1}" type="pres">
      <dgm:prSet presAssocID="{75D6C61C-8B18-4106-88D2-30B37B0E9D9E}" presName="parentLin" presStyleCnt="0"/>
      <dgm:spPr/>
    </dgm:pt>
    <dgm:pt modelId="{10677602-BED4-412D-9600-D00B1526A9E2}" type="pres">
      <dgm:prSet presAssocID="{75D6C61C-8B18-4106-88D2-30B37B0E9D9E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C7F31C0-1C61-4165-9CFB-FDA84B9544FD}" type="pres">
      <dgm:prSet presAssocID="{75D6C61C-8B18-4106-88D2-30B37B0E9D9E}" presName="parentText" presStyleLbl="node1" presStyleIdx="2" presStyleCnt="3" custScaleX="1037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A5E852-B517-4ADF-9D7F-E8A5657B815B}" type="pres">
      <dgm:prSet presAssocID="{75D6C61C-8B18-4106-88D2-30B37B0E9D9E}" presName="negativeSpace" presStyleCnt="0"/>
      <dgm:spPr/>
    </dgm:pt>
    <dgm:pt modelId="{AD026E37-A6BD-44C3-A80C-BA51D5649259}" type="pres">
      <dgm:prSet presAssocID="{75D6C61C-8B18-4106-88D2-30B37B0E9D9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8B9F5D3-F621-48C0-B622-AE8798FD780D}" type="presOf" srcId="{75D6C61C-8B18-4106-88D2-30B37B0E9D9E}" destId="{9C7F31C0-1C61-4165-9CFB-FDA84B9544FD}" srcOrd="1" destOrd="0" presId="urn:microsoft.com/office/officeart/2005/8/layout/list1"/>
    <dgm:cxn modelId="{467C2349-1C03-454A-828B-1CE0FB98F1D3}" type="presOf" srcId="{7ED11300-C49F-40FA-A678-FC4B664ACE69}" destId="{3F37994C-9A74-4AB7-856C-DAA27AEF22CA}" srcOrd="1" destOrd="0" presId="urn:microsoft.com/office/officeart/2005/8/layout/list1"/>
    <dgm:cxn modelId="{D3D4082E-476C-4982-A3CB-BD61AB8ED97E}" type="presOf" srcId="{BA4EAE06-ABB5-41CB-8835-4180773E061D}" destId="{47B2F31D-A3A3-4B94-8BEF-0766E65A1A6D}" srcOrd="0" destOrd="0" presId="urn:microsoft.com/office/officeart/2005/8/layout/list1"/>
    <dgm:cxn modelId="{F6BBD052-8F8B-486D-AFAE-E8AB48969925}" type="presOf" srcId="{3ADD6A4A-B136-4739-8A4B-EABCDAA7001E}" destId="{F07D5AC3-2DA4-4B2E-A736-227CCF7A19BD}" srcOrd="0" destOrd="0" presId="urn:microsoft.com/office/officeart/2005/8/layout/list1"/>
    <dgm:cxn modelId="{3806C9C0-55A6-41A9-AA5A-24E04C7889D3}" type="presOf" srcId="{7ED11300-C49F-40FA-A678-FC4B664ACE69}" destId="{8B0B293B-F8E0-4714-A015-C3AAC43F764F}" srcOrd="0" destOrd="0" presId="urn:microsoft.com/office/officeart/2005/8/layout/list1"/>
    <dgm:cxn modelId="{7944D496-B366-4BDF-9879-76971E399860}" srcId="{3ADD6A4A-B136-4739-8A4B-EABCDAA7001E}" destId="{7ED11300-C49F-40FA-A678-FC4B664ACE69}" srcOrd="1" destOrd="0" parTransId="{8A604C61-AD18-4249-9DA9-9416F63AB9C3}" sibTransId="{2981646A-9315-4A6D-BD21-499011EBC9B8}"/>
    <dgm:cxn modelId="{B63D3F44-6842-48C8-B7C2-4F57152E0E96}" type="presOf" srcId="{75D6C61C-8B18-4106-88D2-30B37B0E9D9E}" destId="{10677602-BED4-412D-9600-D00B1526A9E2}" srcOrd="0" destOrd="0" presId="urn:microsoft.com/office/officeart/2005/8/layout/list1"/>
    <dgm:cxn modelId="{55C18C89-343C-48FE-B25A-582535E88E63}" type="presOf" srcId="{BA4EAE06-ABB5-41CB-8835-4180773E061D}" destId="{86BF270E-44FB-4E1D-8409-E90F4BD233CC}" srcOrd="1" destOrd="0" presId="urn:microsoft.com/office/officeart/2005/8/layout/list1"/>
    <dgm:cxn modelId="{035E83F0-81F8-4463-9442-97647647EF10}" srcId="{3ADD6A4A-B136-4739-8A4B-EABCDAA7001E}" destId="{BA4EAE06-ABB5-41CB-8835-4180773E061D}" srcOrd="0" destOrd="0" parTransId="{958CC061-514D-4C2D-A8C1-F7A74659D098}" sibTransId="{F77AACED-7851-4FFD-AB6F-7BA50F604EE9}"/>
    <dgm:cxn modelId="{AC501711-336A-4B17-A56C-F07D722165C1}" srcId="{3ADD6A4A-B136-4739-8A4B-EABCDAA7001E}" destId="{75D6C61C-8B18-4106-88D2-30B37B0E9D9E}" srcOrd="2" destOrd="0" parTransId="{B70EE8F3-B4CA-4C76-A9E0-00344351CB03}" sibTransId="{AB67762D-EB1E-4BCD-876E-3550480E9684}"/>
    <dgm:cxn modelId="{615A8CD9-21CC-48CC-B4B1-9A7AF4935A5D}" type="presParOf" srcId="{F07D5AC3-2DA4-4B2E-A736-227CCF7A19BD}" destId="{392DFE8C-2487-458F-B0CE-ED07D791A857}" srcOrd="0" destOrd="0" presId="urn:microsoft.com/office/officeart/2005/8/layout/list1"/>
    <dgm:cxn modelId="{3BCE59CE-4C74-48A5-B78B-1D9237A1B3F0}" type="presParOf" srcId="{392DFE8C-2487-458F-B0CE-ED07D791A857}" destId="{47B2F31D-A3A3-4B94-8BEF-0766E65A1A6D}" srcOrd="0" destOrd="0" presId="urn:microsoft.com/office/officeart/2005/8/layout/list1"/>
    <dgm:cxn modelId="{A5E29A8F-B5B3-4A57-A9B7-C9E691256ECD}" type="presParOf" srcId="{392DFE8C-2487-458F-B0CE-ED07D791A857}" destId="{86BF270E-44FB-4E1D-8409-E90F4BD233CC}" srcOrd="1" destOrd="0" presId="urn:microsoft.com/office/officeart/2005/8/layout/list1"/>
    <dgm:cxn modelId="{77C64B06-1B34-4621-8689-F78DA29AFFFA}" type="presParOf" srcId="{F07D5AC3-2DA4-4B2E-A736-227CCF7A19BD}" destId="{C2CBF6C2-6379-48CA-9301-784C9333418A}" srcOrd="1" destOrd="0" presId="urn:microsoft.com/office/officeart/2005/8/layout/list1"/>
    <dgm:cxn modelId="{815A8581-F7E1-42F0-BC95-D10248EB7CDA}" type="presParOf" srcId="{F07D5AC3-2DA4-4B2E-A736-227CCF7A19BD}" destId="{71F4EC5B-D319-4770-96F1-7AA9247D71FD}" srcOrd="2" destOrd="0" presId="urn:microsoft.com/office/officeart/2005/8/layout/list1"/>
    <dgm:cxn modelId="{9B1D4014-3C10-47A3-AFDB-0D6EC49434FE}" type="presParOf" srcId="{F07D5AC3-2DA4-4B2E-A736-227CCF7A19BD}" destId="{42CCA971-E6C2-41DD-833F-11448CAC3E17}" srcOrd="3" destOrd="0" presId="urn:microsoft.com/office/officeart/2005/8/layout/list1"/>
    <dgm:cxn modelId="{BB691EE1-B620-4321-9534-3771401C545B}" type="presParOf" srcId="{F07D5AC3-2DA4-4B2E-A736-227CCF7A19BD}" destId="{668135A7-C955-4305-A557-40C272819D30}" srcOrd="4" destOrd="0" presId="urn:microsoft.com/office/officeart/2005/8/layout/list1"/>
    <dgm:cxn modelId="{03F87F40-2556-468B-8043-2D9E8460CC47}" type="presParOf" srcId="{668135A7-C955-4305-A557-40C272819D30}" destId="{8B0B293B-F8E0-4714-A015-C3AAC43F764F}" srcOrd="0" destOrd="0" presId="urn:microsoft.com/office/officeart/2005/8/layout/list1"/>
    <dgm:cxn modelId="{10855351-6DAD-42AE-9F1B-65EEEE91470E}" type="presParOf" srcId="{668135A7-C955-4305-A557-40C272819D30}" destId="{3F37994C-9A74-4AB7-856C-DAA27AEF22CA}" srcOrd="1" destOrd="0" presId="urn:microsoft.com/office/officeart/2005/8/layout/list1"/>
    <dgm:cxn modelId="{BCBC8653-5BFE-4D9A-9AD1-D97B3DBFA6C4}" type="presParOf" srcId="{F07D5AC3-2DA4-4B2E-A736-227CCF7A19BD}" destId="{5CF58519-0347-472C-8203-0ADB2215DBBE}" srcOrd="5" destOrd="0" presId="urn:microsoft.com/office/officeart/2005/8/layout/list1"/>
    <dgm:cxn modelId="{5DFB6C93-31FC-4D71-81D3-7D00F4B90EC8}" type="presParOf" srcId="{F07D5AC3-2DA4-4B2E-A736-227CCF7A19BD}" destId="{CC5CC9DF-DD8E-4A1E-8D75-F2E537D5D0B5}" srcOrd="6" destOrd="0" presId="urn:microsoft.com/office/officeart/2005/8/layout/list1"/>
    <dgm:cxn modelId="{2A19AB14-F384-4178-92A8-323264BBD3D2}" type="presParOf" srcId="{F07D5AC3-2DA4-4B2E-A736-227CCF7A19BD}" destId="{3E4E4BDC-4FFF-42D1-BA44-54B13C448970}" srcOrd="7" destOrd="0" presId="urn:microsoft.com/office/officeart/2005/8/layout/list1"/>
    <dgm:cxn modelId="{99F3854D-5F1F-4A78-A88F-C758BE185872}" type="presParOf" srcId="{F07D5AC3-2DA4-4B2E-A736-227CCF7A19BD}" destId="{04E49E47-1569-46D2-9D68-FEB2767316A1}" srcOrd="8" destOrd="0" presId="urn:microsoft.com/office/officeart/2005/8/layout/list1"/>
    <dgm:cxn modelId="{5E52D843-FDDB-42EB-9CEC-7781F561D5E2}" type="presParOf" srcId="{04E49E47-1569-46D2-9D68-FEB2767316A1}" destId="{10677602-BED4-412D-9600-D00B1526A9E2}" srcOrd="0" destOrd="0" presId="urn:microsoft.com/office/officeart/2005/8/layout/list1"/>
    <dgm:cxn modelId="{A6AD6E27-42E3-44AC-B58D-E077799A0CE6}" type="presParOf" srcId="{04E49E47-1569-46D2-9D68-FEB2767316A1}" destId="{9C7F31C0-1C61-4165-9CFB-FDA84B9544FD}" srcOrd="1" destOrd="0" presId="urn:microsoft.com/office/officeart/2005/8/layout/list1"/>
    <dgm:cxn modelId="{E17C270A-374C-4EC3-8B8C-778C94EFE947}" type="presParOf" srcId="{F07D5AC3-2DA4-4B2E-A736-227CCF7A19BD}" destId="{CEA5E852-B517-4ADF-9D7F-E8A5657B815B}" srcOrd="9" destOrd="0" presId="urn:microsoft.com/office/officeart/2005/8/layout/list1"/>
    <dgm:cxn modelId="{80478515-A4F0-4D2C-B208-1793A9DA9F81}" type="presParOf" srcId="{F07D5AC3-2DA4-4B2E-A736-227CCF7A19BD}" destId="{AD026E37-A6BD-44C3-A80C-BA51D564925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D6A4A-B136-4739-8A4B-EABCDAA7001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A4EAE06-ABB5-41CB-8835-4180773E061D}">
      <dgm:prSet phldrT="[Текст]" custT="1"/>
      <dgm:spPr>
        <a:solidFill>
          <a:srgbClr val="102940"/>
        </a:solidFill>
      </dgm:spPr>
      <dgm:t>
        <a:bodyPr/>
        <a:lstStyle/>
        <a:p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ознакомление студентов с текстом кейса;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8CC061-514D-4C2D-A8C1-F7A74659D098}" type="parTrans" cxnId="{035E83F0-81F8-4463-9442-97647647EF10}">
      <dgm:prSet/>
      <dgm:spPr/>
      <dgm:t>
        <a:bodyPr/>
        <a:lstStyle/>
        <a:p>
          <a:endParaRPr lang="ru-RU"/>
        </a:p>
      </dgm:t>
    </dgm:pt>
    <dgm:pt modelId="{F77AACED-7851-4FFD-AB6F-7BA50F604EE9}" type="sibTrans" cxnId="{035E83F0-81F8-4463-9442-97647647EF10}">
      <dgm:prSet/>
      <dgm:spPr/>
      <dgm:t>
        <a:bodyPr/>
        <a:lstStyle/>
        <a:p>
          <a:endParaRPr lang="ru-RU"/>
        </a:p>
      </dgm:t>
    </dgm:pt>
    <dgm:pt modelId="{7ED11300-C49F-40FA-A678-FC4B664ACE69}">
      <dgm:prSet phldrT="[Текст]" custT="1"/>
      <dgm:spPr>
        <a:solidFill>
          <a:srgbClr val="1B456B"/>
        </a:solidFill>
      </dgm:spPr>
      <dgm:t>
        <a:bodyPr/>
        <a:lstStyle/>
        <a:p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обсуждения кейса, дискуссии, презентации; </a:t>
          </a:r>
          <a:endParaRPr lang="ru-RU" sz="2400" dirty="0"/>
        </a:p>
      </dgm:t>
    </dgm:pt>
    <dgm:pt modelId="{8A604C61-AD18-4249-9DA9-9416F63AB9C3}" type="parTrans" cxnId="{7944D496-B366-4BDF-9879-76971E399860}">
      <dgm:prSet/>
      <dgm:spPr/>
      <dgm:t>
        <a:bodyPr/>
        <a:lstStyle/>
        <a:p>
          <a:endParaRPr lang="ru-RU"/>
        </a:p>
      </dgm:t>
    </dgm:pt>
    <dgm:pt modelId="{2981646A-9315-4A6D-BD21-499011EBC9B8}" type="sibTrans" cxnId="{7944D496-B366-4BDF-9879-76971E399860}">
      <dgm:prSet/>
      <dgm:spPr/>
      <dgm:t>
        <a:bodyPr/>
        <a:lstStyle/>
        <a:p>
          <a:endParaRPr lang="ru-RU"/>
        </a:p>
      </dgm:t>
    </dgm:pt>
    <dgm:pt modelId="{B86C7B3A-5D06-4CBE-B14A-F46DCE1A74F9}">
      <dgm:prSet phldrT="[Текст]" custT="1"/>
      <dgm:spPr>
        <a:solidFill>
          <a:srgbClr val="29679F"/>
        </a:solidFill>
      </dgm:spPr>
      <dgm:t>
        <a:bodyPr/>
        <a:lstStyle/>
        <a:p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оценивание участников дискуссии;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435B61-355C-4E5B-8E3E-215D2B7A5024}" type="parTrans" cxnId="{6C93F727-8828-4F57-AA37-FE65FCDB0BB6}">
      <dgm:prSet/>
      <dgm:spPr/>
      <dgm:t>
        <a:bodyPr/>
        <a:lstStyle/>
        <a:p>
          <a:endParaRPr lang="ru-RU"/>
        </a:p>
      </dgm:t>
    </dgm:pt>
    <dgm:pt modelId="{71B61D30-2BE2-40AB-B3C6-58621AE84C28}" type="sibTrans" cxnId="{6C93F727-8828-4F57-AA37-FE65FCDB0BB6}">
      <dgm:prSet/>
      <dgm:spPr/>
      <dgm:t>
        <a:bodyPr/>
        <a:lstStyle/>
        <a:p>
          <a:endParaRPr lang="ru-RU"/>
        </a:p>
      </dgm:t>
    </dgm:pt>
    <dgm:pt modelId="{863DB3C4-BB3F-42CF-BA2D-5B5630713F34}">
      <dgm:prSet custT="1"/>
      <dgm:spPr>
        <a:solidFill>
          <a:srgbClr val="143350"/>
        </a:solidFill>
      </dgm:spPr>
      <dgm:t>
        <a:bodyPr/>
        <a:lstStyle/>
        <a:p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анализ кейса; </a:t>
          </a:r>
          <a:endParaRPr lang="ru-RU" sz="2400" dirty="0"/>
        </a:p>
      </dgm:t>
    </dgm:pt>
    <dgm:pt modelId="{25A8E918-815F-4BEB-8461-1C55D863D182}" type="parTrans" cxnId="{11BBDEB3-1D50-4016-B657-D27862EE0DCA}">
      <dgm:prSet/>
      <dgm:spPr/>
      <dgm:t>
        <a:bodyPr/>
        <a:lstStyle/>
        <a:p>
          <a:endParaRPr lang="ru-RU"/>
        </a:p>
      </dgm:t>
    </dgm:pt>
    <dgm:pt modelId="{42A662F4-C9C4-40B7-AD96-3E31BEFC27FD}" type="sibTrans" cxnId="{11BBDEB3-1D50-4016-B657-D27862EE0DCA}">
      <dgm:prSet/>
      <dgm:spPr/>
      <dgm:t>
        <a:bodyPr/>
        <a:lstStyle/>
        <a:p>
          <a:endParaRPr lang="ru-RU"/>
        </a:p>
      </dgm:t>
    </dgm:pt>
    <dgm:pt modelId="{75D6C61C-8B18-4106-88D2-30B37B0E9D9E}">
      <dgm:prSet phldrT="[Текст]" custT="1"/>
      <dgm:spPr>
        <a:solidFill>
          <a:srgbClr val="69A4D9"/>
        </a:solidFill>
      </dgm:spPr>
      <dgm:t>
        <a:bodyPr/>
        <a:lstStyle/>
        <a:p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подведение итогов дискуссии.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0EE8F3-B4CA-4C76-A9E0-00344351CB03}" type="parTrans" cxnId="{AC501711-336A-4B17-A56C-F07D722165C1}">
      <dgm:prSet/>
      <dgm:spPr/>
      <dgm:t>
        <a:bodyPr/>
        <a:lstStyle/>
        <a:p>
          <a:endParaRPr lang="ru-RU"/>
        </a:p>
      </dgm:t>
    </dgm:pt>
    <dgm:pt modelId="{AB67762D-EB1E-4BCD-876E-3550480E9684}" type="sibTrans" cxnId="{AC501711-336A-4B17-A56C-F07D722165C1}">
      <dgm:prSet/>
      <dgm:spPr/>
      <dgm:t>
        <a:bodyPr/>
        <a:lstStyle/>
        <a:p>
          <a:endParaRPr lang="ru-RU"/>
        </a:p>
      </dgm:t>
    </dgm:pt>
    <dgm:pt modelId="{F07D5AC3-2DA4-4B2E-A736-227CCF7A19BD}" type="pres">
      <dgm:prSet presAssocID="{3ADD6A4A-B136-4739-8A4B-EABCDAA700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2DFE8C-2487-458F-B0CE-ED07D791A857}" type="pres">
      <dgm:prSet presAssocID="{BA4EAE06-ABB5-41CB-8835-4180773E061D}" presName="parentLin" presStyleCnt="0"/>
      <dgm:spPr/>
    </dgm:pt>
    <dgm:pt modelId="{47B2F31D-A3A3-4B94-8BEF-0766E65A1A6D}" type="pres">
      <dgm:prSet presAssocID="{BA4EAE06-ABB5-41CB-8835-4180773E061D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6BF270E-44FB-4E1D-8409-E90F4BD233CC}" type="pres">
      <dgm:prSet presAssocID="{BA4EAE06-ABB5-41CB-8835-4180773E061D}" presName="parentText" presStyleLbl="node1" presStyleIdx="0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CBF6C2-6379-48CA-9301-784C9333418A}" type="pres">
      <dgm:prSet presAssocID="{BA4EAE06-ABB5-41CB-8835-4180773E061D}" presName="negativeSpace" presStyleCnt="0"/>
      <dgm:spPr/>
    </dgm:pt>
    <dgm:pt modelId="{71F4EC5B-D319-4770-96F1-7AA9247D71FD}" type="pres">
      <dgm:prSet presAssocID="{BA4EAE06-ABB5-41CB-8835-4180773E061D}" presName="childText" presStyleLbl="conFgAcc1" presStyleIdx="0" presStyleCnt="5" custLinFactNeighborX="4564" custLinFactNeighborY="-55991">
        <dgm:presLayoutVars>
          <dgm:bulletEnabled val="1"/>
        </dgm:presLayoutVars>
      </dgm:prSet>
      <dgm:spPr/>
    </dgm:pt>
    <dgm:pt modelId="{42CCA971-E6C2-41DD-833F-11448CAC3E17}" type="pres">
      <dgm:prSet presAssocID="{F77AACED-7851-4FFD-AB6F-7BA50F604EE9}" presName="spaceBetweenRectangles" presStyleCnt="0"/>
      <dgm:spPr/>
    </dgm:pt>
    <dgm:pt modelId="{13398CD8-22C7-482B-A4EF-DBC5777276B0}" type="pres">
      <dgm:prSet presAssocID="{863DB3C4-BB3F-42CF-BA2D-5B5630713F34}" presName="parentLin" presStyleCnt="0"/>
      <dgm:spPr/>
    </dgm:pt>
    <dgm:pt modelId="{43067A3C-CBED-488A-84D0-883106CAF7E7}" type="pres">
      <dgm:prSet presAssocID="{863DB3C4-BB3F-42CF-BA2D-5B5630713F3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75273D25-95C1-4B69-ACB3-310675E0A4D9}" type="pres">
      <dgm:prSet presAssocID="{863DB3C4-BB3F-42CF-BA2D-5B5630713F34}" presName="parentText" presStyleLbl="node1" presStyleIdx="1" presStyleCnt="5" custScaleX="129860" custScaleY="1098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C208E9-6277-4109-9423-1E528D95AA3E}" type="pres">
      <dgm:prSet presAssocID="{863DB3C4-BB3F-42CF-BA2D-5B5630713F34}" presName="negativeSpace" presStyleCnt="0"/>
      <dgm:spPr/>
    </dgm:pt>
    <dgm:pt modelId="{65C8BFA7-0856-48B1-AD15-72216E2715CB}" type="pres">
      <dgm:prSet presAssocID="{863DB3C4-BB3F-42CF-BA2D-5B5630713F34}" presName="childText" presStyleLbl="conFgAcc1" presStyleIdx="1" presStyleCnt="5">
        <dgm:presLayoutVars>
          <dgm:bulletEnabled val="1"/>
        </dgm:presLayoutVars>
      </dgm:prSet>
      <dgm:spPr/>
    </dgm:pt>
    <dgm:pt modelId="{5D334A96-FC17-4F72-B1B9-304942D46064}" type="pres">
      <dgm:prSet presAssocID="{42A662F4-C9C4-40B7-AD96-3E31BEFC27FD}" presName="spaceBetweenRectangles" presStyleCnt="0"/>
      <dgm:spPr/>
    </dgm:pt>
    <dgm:pt modelId="{668135A7-C955-4305-A557-40C272819D30}" type="pres">
      <dgm:prSet presAssocID="{7ED11300-C49F-40FA-A678-FC4B664ACE69}" presName="parentLin" presStyleCnt="0"/>
      <dgm:spPr/>
    </dgm:pt>
    <dgm:pt modelId="{8B0B293B-F8E0-4714-A015-C3AAC43F764F}" type="pres">
      <dgm:prSet presAssocID="{7ED11300-C49F-40FA-A678-FC4B664ACE69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3F37994C-9A74-4AB7-856C-DAA27AEF22CA}" type="pres">
      <dgm:prSet presAssocID="{7ED11300-C49F-40FA-A678-FC4B664ACE69}" presName="parentText" presStyleLbl="node1" presStyleIdx="2" presStyleCnt="5" custScaleX="122327" custScaleY="1105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58519-0347-472C-8203-0ADB2215DBBE}" type="pres">
      <dgm:prSet presAssocID="{7ED11300-C49F-40FA-A678-FC4B664ACE69}" presName="negativeSpace" presStyleCnt="0"/>
      <dgm:spPr/>
    </dgm:pt>
    <dgm:pt modelId="{CC5CC9DF-DD8E-4A1E-8D75-F2E537D5D0B5}" type="pres">
      <dgm:prSet presAssocID="{7ED11300-C49F-40FA-A678-FC4B664ACE69}" presName="childText" presStyleLbl="conFgAcc1" presStyleIdx="2" presStyleCnt="5">
        <dgm:presLayoutVars>
          <dgm:bulletEnabled val="1"/>
        </dgm:presLayoutVars>
      </dgm:prSet>
      <dgm:spPr/>
    </dgm:pt>
    <dgm:pt modelId="{3E4E4BDC-4FFF-42D1-BA44-54B13C448970}" type="pres">
      <dgm:prSet presAssocID="{2981646A-9315-4A6D-BD21-499011EBC9B8}" presName="spaceBetweenRectangles" presStyleCnt="0"/>
      <dgm:spPr/>
    </dgm:pt>
    <dgm:pt modelId="{C48F80FC-F840-4967-BD52-44FB2DBC6FBD}" type="pres">
      <dgm:prSet presAssocID="{B86C7B3A-5D06-4CBE-B14A-F46DCE1A74F9}" presName="parentLin" presStyleCnt="0"/>
      <dgm:spPr/>
    </dgm:pt>
    <dgm:pt modelId="{87C5BB74-2F15-459F-8D4C-701549C43628}" type="pres">
      <dgm:prSet presAssocID="{B86C7B3A-5D06-4CBE-B14A-F46DCE1A74F9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2B804DDB-8A47-4D3D-BAE0-9391220DEC36}" type="pres">
      <dgm:prSet presAssocID="{B86C7B3A-5D06-4CBE-B14A-F46DCE1A74F9}" presName="parentText" presStyleLbl="node1" presStyleIdx="3" presStyleCnt="5" custScaleX="1126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5B6AA7-E574-4F32-B4AF-FAC00E5F9D59}" type="pres">
      <dgm:prSet presAssocID="{B86C7B3A-5D06-4CBE-B14A-F46DCE1A74F9}" presName="negativeSpace" presStyleCnt="0"/>
      <dgm:spPr/>
    </dgm:pt>
    <dgm:pt modelId="{D4A04E57-B265-437B-9C9B-9627ED4EDE10}" type="pres">
      <dgm:prSet presAssocID="{B86C7B3A-5D06-4CBE-B14A-F46DCE1A74F9}" presName="childText" presStyleLbl="conFgAcc1" presStyleIdx="3" presStyleCnt="5">
        <dgm:presLayoutVars>
          <dgm:bulletEnabled val="1"/>
        </dgm:presLayoutVars>
      </dgm:prSet>
      <dgm:spPr/>
    </dgm:pt>
    <dgm:pt modelId="{D435C650-48D4-4AE9-A568-BA3B0C6A2377}" type="pres">
      <dgm:prSet presAssocID="{71B61D30-2BE2-40AB-B3C6-58621AE84C28}" presName="spaceBetweenRectangles" presStyleCnt="0"/>
      <dgm:spPr/>
    </dgm:pt>
    <dgm:pt modelId="{04E49E47-1569-46D2-9D68-FEB2767316A1}" type="pres">
      <dgm:prSet presAssocID="{75D6C61C-8B18-4106-88D2-30B37B0E9D9E}" presName="parentLin" presStyleCnt="0"/>
      <dgm:spPr/>
    </dgm:pt>
    <dgm:pt modelId="{10677602-BED4-412D-9600-D00B1526A9E2}" type="pres">
      <dgm:prSet presAssocID="{75D6C61C-8B18-4106-88D2-30B37B0E9D9E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9C7F31C0-1C61-4165-9CFB-FDA84B9544FD}" type="pres">
      <dgm:prSet presAssocID="{75D6C61C-8B18-4106-88D2-30B37B0E9D9E}" presName="parentText" presStyleLbl="node1" presStyleIdx="4" presStyleCnt="5" custScaleX="1037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A5E852-B517-4ADF-9D7F-E8A5657B815B}" type="pres">
      <dgm:prSet presAssocID="{75D6C61C-8B18-4106-88D2-30B37B0E9D9E}" presName="negativeSpace" presStyleCnt="0"/>
      <dgm:spPr/>
    </dgm:pt>
    <dgm:pt modelId="{AD026E37-A6BD-44C3-A80C-BA51D5649259}" type="pres">
      <dgm:prSet presAssocID="{75D6C61C-8B18-4106-88D2-30B37B0E9D9E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C93F727-8828-4F57-AA37-FE65FCDB0BB6}" srcId="{3ADD6A4A-B136-4739-8A4B-EABCDAA7001E}" destId="{B86C7B3A-5D06-4CBE-B14A-F46DCE1A74F9}" srcOrd="3" destOrd="0" parTransId="{24435B61-355C-4E5B-8E3E-215D2B7A5024}" sibTransId="{71B61D30-2BE2-40AB-B3C6-58621AE84C28}"/>
    <dgm:cxn modelId="{11BBDEB3-1D50-4016-B657-D27862EE0DCA}" srcId="{3ADD6A4A-B136-4739-8A4B-EABCDAA7001E}" destId="{863DB3C4-BB3F-42CF-BA2D-5B5630713F34}" srcOrd="1" destOrd="0" parTransId="{25A8E918-815F-4BEB-8461-1C55D863D182}" sibTransId="{42A662F4-C9C4-40B7-AD96-3E31BEFC27FD}"/>
    <dgm:cxn modelId="{D3D4082E-476C-4982-A3CB-BD61AB8ED97E}" type="presOf" srcId="{BA4EAE06-ABB5-41CB-8835-4180773E061D}" destId="{47B2F31D-A3A3-4B94-8BEF-0766E65A1A6D}" srcOrd="0" destOrd="0" presId="urn:microsoft.com/office/officeart/2005/8/layout/list1"/>
    <dgm:cxn modelId="{3806C9C0-55A6-41A9-AA5A-24E04C7889D3}" type="presOf" srcId="{7ED11300-C49F-40FA-A678-FC4B664ACE69}" destId="{8B0B293B-F8E0-4714-A015-C3AAC43F764F}" srcOrd="0" destOrd="0" presId="urn:microsoft.com/office/officeart/2005/8/layout/list1"/>
    <dgm:cxn modelId="{7944D496-B366-4BDF-9879-76971E399860}" srcId="{3ADD6A4A-B136-4739-8A4B-EABCDAA7001E}" destId="{7ED11300-C49F-40FA-A678-FC4B664ACE69}" srcOrd="2" destOrd="0" parTransId="{8A604C61-AD18-4249-9DA9-9416F63AB9C3}" sibTransId="{2981646A-9315-4A6D-BD21-499011EBC9B8}"/>
    <dgm:cxn modelId="{938B0B92-BD05-4AE2-B0CF-CAD6A67C0063}" type="presOf" srcId="{863DB3C4-BB3F-42CF-BA2D-5B5630713F34}" destId="{43067A3C-CBED-488A-84D0-883106CAF7E7}" srcOrd="0" destOrd="0" presId="urn:microsoft.com/office/officeart/2005/8/layout/list1"/>
    <dgm:cxn modelId="{B63D3F44-6842-48C8-B7C2-4F57152E0E96}" type="presOf" srcId="{75D6C61C-8B18-4106-88D2-30B37B0E9D9E}" destId="{10677602-BED4-412D-9600-D00B1526A9E2}" srcOrd="0" destOrd="0" presId="urn:microsoft.com/office/officeart/2005/8/layout/list1"/>
    <dgm:cxn modelId="{3E67E45A-C3B2-4E81-97CF-7676BBEC5BA5}" type="presOf" srcId="{863DB3C4-BB3F-42CF-BA2D-5B5630713F34}" destId="{75273D25-95C1-4B69-ACB3-310675E0A4D9}" srcOrd="1" destOrd="0" presId="urn:microsoft.com/office/officeart/2005/8/layout/list1"/>
    <dgm:cxn modelId="{D8B9F5D3-F621-48C0-B622-AE8798FD780D}" type="presOf" srcId="{75D6C61C-8B18-4106-88D2-30B37B0E9D9E}" destId="{9C7F31C0-1C61-4165-9CFB-FDA84B9544FD}" srcOrd="1" destOrd="0" presId="urn:microsoft.com/office/officeart/2005/8/layout/list1"/>
    <dgm:cxn modelId="{467C2349-1C03-454A-828B-1CE0FB98F1D3}" type="presOf" srcId="{7ED11300-C49F-40FA-A678-FC4B664ACE69}" destId="{3F37994C-9A74-4AB7-856C-DAA27AEF22CA}" srcOrd="1" destOrd="0" presId="urn:microsoft.com/office/officeart/2005/8/layout/list1"/>
    <dgm:cxn modelId="{65E4433B-F54B-4B0F-B2D9-39465D1298F8}" type="presOf" srcId="{B86C7B3A-5D06-4CBE-B14A-F46DCE1A74F9}" destId="{87C5BB74-2F15-459F-8D4C-701549C43628}" srcOrd="0" destOrd="0" presId="urn:microsoft.com/office/officeart/2005/8/layout/list1"/>
    <dgm:cxn modelId="{035E83F0-81F8-4463-9442-97647647EF10}" srcId="{3ADD6A4A-B136-4739-8A4B-EABCDAA7001E}" destId="{BA4EAE06-ABB5-41CB-8835-4180773E061D}" srcOrd="0" destOrd="0" parTransId="{958CC061-514D-4C2D-A8C1-F7A74659D098}" sibTransId="{F77AACED-7851-4FFD-AB6F-7BA50F604EE9}"/>
    <dgm:cxn modelId="{AC501711-336A-4B17-A56C-F07D722165C1}" srcId="{3ADD6A4A-B136-4739-8A4B-EABCDAA7001E}" destId="{75D6C61C-8B18-4106-88D2-30B37B0E9D9E}" srcOrd="4" destOrd="0" parTransId="{B70EE8F3-B4CA-4C76-A9E0-00344351CB03}" sibTransId="{AB67762D-EB1E-4BCD-876E-3550480E9684}"/>
    <dgm:cxn modelId="{55C18C89-343C-48FE-B25A-582535E88E63}" type="presOf" srcId="{BA4EAE06-ABB5-41CB-8835-4180773E061D}" destId="{86BF270E-44FB-4E1D-8409-E90F4BD233CC}" srcOrd="1" destOrd="0" presId="urn:microsoft.com/office/officeart/2005/8/layout/list1"/>
    <dgm:cxn modelId="{60BFDF0D-871C-4C88-8457-B792CD251FB0}" type="presOf" srcId="{B86C7B3A-5D06-4CBE-B14A-F46DCE1A74F9}" destId="{2B804DDB-8A47-4D3D-BAE0-9391220DEC36}" srcOrd="1" destOrd="0" presId="urn:microsoft.com/office/officeart/2005/8/layout/list1"/>
    <dgm:cxn modelId="{F6BBD052-8F8B-486D-AFAE-E8AB48969925}" type="presOf" srcId="{3ADD6A4A-B136-4739-8A4B-EABCDAA7001E}" destId="{F07D5AC3-2DA4-4B2E-A736-227CCF7A19BD}" srcOrd="0" destOrd="0" presId="urn:microsoft.com/office/officeart/2005/8/layout/list1"/>
    <dgm:cxn modelId="{615A8CD9-21CC-48CC-B4B1-9A7AF4935A5D}" type="presParOf" srcId="{F07D5AC3-2DA4-4B2E-A736-227CCF7A19BD}" destId="{392DFE8C-2487-458F-B0CE-ED07D791A857}" srcOrd="0" destOrd="0" presId="urn:microsoft.com/office/officeart/2005/8/layout/list1"/>
    <dgm:cxn modelId="{3BCE59CE-4C74-48A5-B78B-1D9237A1B3F0}" type="presParOf" srcId="{392DFE8C-2487-458F-B0CE-ED07D791A857}" destId="{47B2F31D-A3A3-4B94-8BEF-0766E65A1A6D}" srcOrd="0" destOrd="0" presId="urn:microsoft.com/office/officeart/2005/8/layout/list1"/>
    <dgm:cxn modelId="{A5E29A8F-B5B3-4A57-A9B7-C9E691256ECD}" type="presParOf" srcId="{392DFE8C-2487-458F-B0CE-ED07D791A857}" destId="{86BF270E-44FB-4E1D-8409-E90F4BD233CC}" srcOrd="1" destOrd="0" presId="urn:microsoft.com/office/officeart/2005/8/layout/list1"/>
    <dgm:cxn modelId="{77C64B06-1B34-4621-8689-F78DA29AFFFA}" type="presParOf" srcId="{F07D5AC3-2DA4-4B2E-A736-227CCF7A19BD}" destId="{C2CBF6C2-6379-48CA-9301-784C9333418A}" srcOrd="1" destOrd="0" presId="urn:microsoft.com/office/officeart/2005/8/layout/list1"/>
    <dgm:cxn modelId="{815A8581-F7E1-42F0-BC95-D10248EB7CDA}" type="presParOf" srcId="{F07D5AC3-2DA4-4B2E-A736-227CCF7A19BD}" destId="{71F4EC5B-D319-4770-96F1-7AA9247D71FD}" srcOrd="2" destOrd="0" presId="urn:microsoft.com/office/officeart/2005/8/layout/list1"/>
    <dgm:cxn modelId="{9B1D4014-3C10-47A3-AFDB-0D6EC49434FE}" type="presParOf" srcId="{F07D5AC3-2DA4-4B2E-A736-227CCF7A19BD}" destId="{42CCA971-E6C2-41DD-833F-11448CAC3E17}" srcOrd="3" destOrd="0" presId="urn:microsoft.com/office/officeart/2005/8/layout/list1"/>
    <dgm:cxn modelId="{165611B7-18AE-4664-B625-BDE97F70B2EC}" type="presParOf" srcId="{F07D5AC3-2DA4-4B2E-A736-227CCF7A19BD}" destId="{13398CD8-22C7-482B-A4EF-DBC5777276B0}" srcOrd="4" destOrd="0" presId="urn:microsoft.com/office/officeart/2005/8/layout/list1"/>
    <dgm:cxn modelId="{CFB23A43-BE12-4E32-8802-3D19BDA18481}" type="presParOf" srcId="{13398CD8-22C7-482B-A4EF-DBC5777276B0}" destId="{43067A3C-CBED-488A-84D0-883106CAF7E7}" srcOrd="0" destOrd="0" presId="urn:microsoft.com/office/officeart/2005/8/layout/list1"/>
    <dgm:cxn modelId="{8F85E5E4-F715-4410-8510-2E3EE08B0495}" type="presParOf" srcId="{13398CD8-22C7-482B-A4EF-DBC5777276B0}" destId="{75273D25-95C1-4B69-ACB3-310675E0A4D9}" srcOrd="1" destOrd="0" presId="urn:microsoft.com/office/officeart/2005/8/layout/list1"/>
    <dgm:cxn modelId="{87C7844A-1914-4484-B42D-E89743EC0C34}" type="presParOf" srcId="{F07D5AC3-2DA4-4B2E-A736-227CCF7A19BD}" destId="{C1C208E9-6277-4109-9423-1E528D95AA3E}" srcOrd="5" destOrd="0" presId="urn:microsoft.com/office/officeart/2005/8/layout/list1"/>
    <dgm:cxn modelId="{C6256D50-9D92-4241-9E19-37B876603585}" type="presParOf" srcId="{F07D5AC3-2DA4-4B2E-A736-227CCF7A19BD}" destId="{65C8BFA7-0856-48B1-AD15-72216E2715CB}" srcOrd="6" destOrd="0" presId="urn:microsoft.com/office/officeart/2005/8/layout/list1"/>
    <dgm:cxn modelId="{4C61EC85-3081-4093-BF52-6EB3CA917A33}" type="presParOf" srcId="{F07D5AC3-2DA4-4B2E-A736-227CCF7A19BD}" destId="{5D334A96-FC17-4F72-B1B9-304942D46064}" srcOrd="7" destOrd="0" presId="urn:microsoft.com/office/officeart/2005/8/layout/list1"/>
    <dgm:cxn modelId="{BB691EE1-B620-4321-9534-3771401C545B}" type="presParOf" srcId="{F07D5AC3-2DA4-4B2E-A736-227CCF7A19BD}" destId="{668135A7-C955-4305-A557-40C272819D30}" srcOrd="8" destOrd="0" presId="urn:microsoft.com/office/officeart/2005/8/layout/list1"/>
    <dgm:cxn modelId="{03F87F40-2556-468B-8043-2D9E8460CC47}" type="presParOf" srcId="{668135A7-C955-4305-A557-40C272819D30}" destId="{8B0B293B-F8E0-4714-A015-C3AAC43F764F}" srcOrd="0" destOrd="0" presId="urn:microsoft.com/office/officeart/2005/8/layout/list1"/>
    <dgm:cxn modelId="{10855351-6DAD-42AE-9F1B-65EEEE91470E}" type="presParOf" srcId="{668135A7-C955-4305-A557-40C272819D30}" destId="{3F37994C-9A74-4AB7-856C-DAA27AEF22CA}" srcOrd="1" destOrd="0" presId="urn:microsoft.com/office/officeart/2005/8/layout/list1"/>
    <dgm:cxn modelId="{BCBC8653-5BFE-4D9A-9AD1-D97B3DBFA6C4}" type="presParOf" srcId="{F07D5AC3-2DA4-4B2E-A736-227CCF7A19BD}" destId="{5CF58519-0347-472C-8203-0ADB2215DBBE}" srcOrd="9" destOrd="0" presId="urn:microsoft.com/office/officeart/2005/8/layout/list1"/>
    <dgm:cxn modelId="{5DFB6C93-31FC-4D71-81D3-7D00F4B90EC8}" type="presParOf" srcId="{F07D5AC3-2DA4-4B2E-A736-227CCF7A19BD}" destId="{CC5CC9DF-DD8E-4A1E-8D75-F2E537D5D0B5}" srcOrd="10" destOrd="0" presId="urn:microsoft.com/office/officeart/2005/8/layout/list1"/>
    <dgm:cxn modelId="{2A19AB14-F384-4178-92A8-323264BBD3D2}" type="presParOf" srcId="{F07D5AC3-2DA4-4B2E-A736-227CCF7A19BD}" destId="{3E4E4BDC-4FFF-42D1-BA44-54B13C448970}" srcOrd="11" destOrd="0" presId="urn:microsoft.com/office/officeart/2005/8/layout/list1"/>
    <dgm:cxn modelId="{B2E52364-CFAD-4582-9037-FD9D40354F9A}" type="presParOf" srcId="{F07D5AC3-2DA4-4B2E-A736-227CCF7A19BD}" destId="{C48F80FC-F840-4967-BD52-44FB2DBC6FBD}" srcOrd="12" destOrd="0" presId="urn:microsoft.com/office/officeart/2005/8/layout/list1"/>
    <dgm:cxn modelId="{1D2D50D9-A6A7-4AD0-A5D0-966CF21F160E}" type="presParOf" srcId="{C48F80FC-F840-4967-BD52-44FB2DBC6FBD}" destId="{87C5BB74-2F15-459F-8D4C-701549C43628}" srcOrd="0" destOrd="0" presId="urn:microsoft.com/office/officeart/2005/8/layout/list1"/>
    <dgm:cxn modelId="{40169164-C8D2-4BDB-9B05-A002B1930DAC}" type="presParOf" srcId="{C48F80FC-F840-4967-BD52-44FB2DBC6FBD}" destId="{2B804DDB-8A47-4D3D-BAE0-9391220DEC36}" srcOrd="1" destOrd="0" presId="urn:microsoft.com/office/officeart/2005/8/layout/list1"/>
    <dgm:cxn modelId="{6A630100-7CC5-4512-A66B-3A3C53772CC7}" type="presParOf" srcId="{F07D5AC3-2DA4-4B2E-A736-227CCF7A19BD}" destId="{B65B6AA7-E574-4F32-B4AF-FAC00E5F9D59}" srcOrd="13" destOrd="0" presId="urn:microsoft.com/office/officeart/2005/8/layout/list1"/>
    <dgm:cxn modelId="{0194E4FA-272C-47B9-A3B1-0664CE53B7EE}" type="presParOf" srcId="{F07D5AC3-2DA4-4B2E-A736-227CCF7A19BD}" destId="{D4A04E57-B265-437B-9C9B-9627ED4EDE10}" srcOrd="14" destOrd="0" presId="urn:microsoft.com/office/officeart/2005/8/layout/list1"/>
    <dgm:cxn modelId="{810D4622-182A-4C8A-9933-10D4BFB7CDE5}" type="presParOf" srcId="{F07D5AC3-2DA4-4B2E-A736-227CCF7A19BD}" destId="{D435C650-48D4-4AE9-A568-BA3B0C6A2377}" srcOrd="15" destOrd="0" presId="urn:microsoft.com/office/officeart/2005/8/layout/list1"/>
    <dgm:cxn modelId="{99F3854D-5F1F-4A78-A88F-C758BE185872}" type="presParOf" srcId="{F07D5AC3-2DA4-4B2E-A736-227CCF7A19BD}" destId="{04E49E47-1569-46D2-9D68-FEB2767316A1}" srcOrd="16" destOrd="0" presId="urn:microsoft.com/office/officeart/2005/8/layout/list1"/>
    <dgm:cxn modelId="{5E52D843-FDDB-42EB-9CEC-7781F561D5E2}" type="presParOf" srcId="{04E49E47-1569-46D2-9D68-FEB2767316A1}" destId="{10677602-BED4-412D-9600-D00B1526A9E2}" srcOrd="0" destOrd="0" presId="urn:microsoft.com/office/officeart/2005/8/layout/list1"/>
    <dgm:cxn modelId="{A6AD6E27-42E3-44AC-B58D-E077799A0CE6}" type="presParOf" srcId="{04E49E47-1569-46D2-9D68-FEB2767316A1}" destId="{9C7F31C0-1C61-4165-9CFB-FDA84B9544FD}" srcOrd="1" destOrd="0" presId="urn:microsoft.com/office/officeart/2005/8/layout/list1"/>
    <dgm:cxn modelId="{E17C270A-374C-4EC3-8B8C-778C94EFE947}" type="presParOf" srcId="{F07D5AC3-2DA4-4B2E-A736-227CCF7A19BD}" destId="{CEA5E852-B517-4ADF-9D7F-E8A5657B815B}" srcOrd="17" destOrd="0" presId="urn:microsoft.com/office/officeart/2005/8/layout/list1"/>
    <dgm:cxn modelId="{80478515-A4F0-4D2C-B208-1793A9DA9F81}" type="presParOf" srcId="{F07D5AC3-2DA4-4B2E-A736-227CCF7A19BD}" destId="{AD026E37-A6BD-44C3-A80C-BA51D5649259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536225-A615-4D77-B0A9-671EB9CC339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7DBC82B-4D4D-4DBC-8560-7FE13F1F1DAB}">
      <dgm:prSet phldrT="[Текст]" custT="1"/>
      <dgm:spPr>
        <a:solidFill>
          <a:srgbClr val="000E2A"/>
        </a:solidFill>
      </dgm:spPr>
      <dgm:t>
        <a:bodyPr/>
        <a:lstStyle/>
        <a:p>
          <a:pPr algn="just"/>
          <a:r>
            <a:rPr lang="ru-RU" sz="24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Выпишите из соответствующих разделов учебной дисциплины ключевые идеи, для того, чтобы освежить в памяти теоретические концепции и подходы, которые Вам предстоит использовать при анализе кейса.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D3F236-B831-40B0-B60A-3EA9BF3DBD54}" type="parTrans" cxnId="{723BBE4C-8B27-4821-ACD5-E6E81092A263}">
      <dgm:prSet/>
      <dgm:spPr/>
      <dgm:t>
        <a:bodyPr/>
        <a:lstStyle/>
        <a:p>
          <a:endParaRPr lang="ru-RU"/>
        </a:p>
      </dgm:t>
    </dgm:pt>
    <dgm:pt modelId="{F3C88123-F6CF-49FE-9CD6-5205E184764E}" type="sibTrans" cxnId="{723BBE4C-8B27-4821-ACD5-E6E81092A263}">
      <dgm:prSet/>
      <dgm:spPr/>
      <dgm:t>
        <a:bodyPr/>
        <a:lstStyle/>
        <a:p>
          <a:endParaRPr lang="ru-RU"/>
        </a:p>
      </dgm:t>
    </dgm:pt>
    <dgm:pt modelId="{216F02A0-66F7-42B4-B816-BD63CA3AD812}">
      <dgm:prSet phldrT="[Текст]" custT="1"/>
      <dgm:spPr>
        <a:solidFill>
          <a:srgbClr val="143350"/>
        </a:solidFill>
      </dgm:spPr>
      <dgm:t>
        <a:bodyPr/>
        <a:lstStyle/>
        <a:p>
          <a:pPr algn="just"/>
          <a:r>
            <a:rPr lang="ru-RU" sz="24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Бегло прочтите кейс, чтобы составить о нем общее представление.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FA2A71-BC54-4445-BDD2-0730309BE593}" type="parTrans" cxnId="{ACE1477A-F5E4-4494-A414-6C1091FBF81F}">
      <dgm:prSet/>
      <dgm:spPr/>
      <dgm:t>
        <a:bodyPr/>
        <a:lstStyle/>
        <a:p>
          <a:endParaRPr lang="ru-RU"/>
        </a:p>
      </dgm:t>
    </dgm:pt>
    <dgm:pt modelId="{B1F87199-1D59-49B9-98D1-856F03C4774E}" type="sibTrans" cxnId="{ACE1477A-F5E4-4494-A414-6C1091FBF81F}">
      <dgm:prSet/>
      <dgm:spPr/>
      <dgm:t>
        <a:bodyPr/>
        <a:lstStyle/>
        <a:p>
          <a:endParaRPr lang="ru-RU"/>
        </a:p>
      </dgm:t>
    </dgm:pt>
    <dgm:pt modelId="{CD5CC75A-CAA6-40DE-A290-7B5909AD6B66}">
      <dgm:prSet phldrT="[Текст]" custT="1"/>
      <dgm:spPr>
        <a:solidFill>
          <a:srgbClr val="1B456B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Внимательно прочтите вопросы к кейсу и убедитесь в том, что Вы хорошо поняли, что Вас просят сделать.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662F11-D24B-4761-B3CA-AA4AACAA5F92}" type="parTrans" cxnId="{5573A7B2-675E-44B2-8A84-0391CE23875C}">
      <dgm:prSet/>
      <dgm:spPr/>
      <dgm:t>
        <a:bodyPr/>
        <a:lstStyle/>
        <a:p>
          <a:endParaRPr lang="ru-RU"/>
        </a:p>
      </dgm:t>
    </dgm:pt>
    <dgm:pt modelId="{CD731B9E-D8B5-4BC5-AD13-5F6F9F67225D}" type="sibTrans" cxnId="{5573A7B2-675E-44B2-8A84-0391CE23875C}">
      <dgm:prSet/>
      <dgm:spPr/>
      <dgm:t>
        <a:bodyPr/>
        <a:lstStyle/>
        <a:p>
          <a:endParaRPr lang="ru-RU"/>
        </a:p>
      </dgm:t>
    </dgm:pt>
    <dgm:pt modelId="{90485B58-E090-40E9-9D08-54CA7D8778A0}">
      <dgm:prSet phldrT="[Текст]" custT="1"/>
      <dgm:spPr>
        <a:solidFill>
          <a:srgbClr val="29679F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Подберите приложения с подборкой различной информации, передающей общий контекст кейса (документы, публикации, фото, видео и др.);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243F99-CF8B-44DF-8058-B6DE3D77F393}" type="parTrans" cxnId="{B0F0F561-00BE-4803-96E3-C275094160C1}">
      <dgm:prSet/>
      <dgm:spPr/>
      <dgm:t>
        <a:bodyPr/>
        <a:lstStyle/>
        <a:p>
          <a:endParaRPr lang="ru-RU"/>
        </a:p>
      </dgm:t>
    </dgm:pt>
    <dgm:pt modelId="{77A6BEE2-6F94-42DB-87C4-D625961C974F}" type="sibTrans" cxnId="{B0F0F561-00BE-4803-96E3-C275094160C1}">
      <dgm:prSet/>
      <dgm:spPr/>
      <dgm:t>
        <a:bodyPr/>
        <a:lstStyle/>
        <a:p>
          <a:endParaRPr lang="ru-RU"/>
        </a:p>
      </dgm:t>
    </dgm:pt>
    <dgm:pt modelId="{B99AC49A-D210-4D3B-B81B-3A15B307D1D6}">
      <dgm:prSet phldrT="[Текст]" custT="1"/>
      <dgm:spPr>
        <a:ln>
          <a:solidFill>
            <a:srgbClr val="69A4D9"/>
          </a:solidFill>
        </a:ln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Предложить возможное решение проблемы.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CA3592-EB83-4604-B448-53BEBB217A46}" type="parTrans" cxnId="{B75763C3-4274-4B06-B02C-A066C4C5ACAF}">
      <dgm:prSet/>
      <dgm:spPr/>
      <dgm:t>
        <a:bodyPr/>
        <a:lstStyle/>
        <a:p>
          <a:endParaRPr lang="ru-RU"/>
        </a:p>
      </dgm:t>
    </dgm:pt>
    <dgm:pt modelId="{1FCC541E-7A32-4698-BAEF-87E71E74C255}" type="sibTrans" cxnId="{B75763C3-4274-4B06-B02C-A066C4C5ACAF}">
      <dgm:prSet/>
      <dgm:spPr/>
      <dgm:t>
        <a:bodyPr/>
        <a:lstStyle/>
        <a:p>
          <a:endParaRPr lang="ru-RU"/>
        </a:p>
      </dgm:t>
    </dgm:pt>
    <dgm:pt modelId="{4987CC9B-560F-4B0D-8B7F-258B7AD519B4}" type="pres">
      <dgm:prSet presAssocID="{4C536225-A615-4D77-B0A9-671EB9CC339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2D0955-B68C-4611-BAFC-9A004B87629C}" type="pres">
      <dgm:prSet presAssocID="{37DBC82B-4D4D-4DBC-8560-7FE13F1F1DAB}" presName="parentLin" presStyleCnt="0"/>
      <dgm:spPr/>
    </dgm:pt>
    <dgm:pt modelId="{3255DBA5-C251-4327-83A9-BB240C91B083}" type="pres">
      <dgm:prSet presAssocID="{37DBC82B-4D4D-4DBC-8560-7FE13F1F1DAB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DC158A4-66D5-4345-A2F2-3B1DCFBB8951}" type="pres">
      <dgm:prSet presAssocID="{37DBC82B-4D4D-4DBC-8560-7FE13F1F1DAB}" presName="parentText" presStyleLbl="node1" presStyleIdx="0" presStyleCnt="5" custScaleX="158061" custScaleY="4428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122846-9506-4000-ADB6-F6FA486F6439}" type="pres">
      <dgm:prSet presAssocID="{37DBC82B-4D4D-4DBC-8560-7FE13F1F1DAB}" presName="negativeSpace" presStyleCnt="0"/>
      <dgm:spPr/>
    </dgm:pt>
    <dgm:pt modelId="{75C966CD-E2CB-419B-B01F-FDC8D73BE0C9}" type="pres">
      <dgm:prSet presAssocID="{37DBC82B-4D4D-4DBC-8560-7FE13F1F1DAB}" presName="childText" presStyleLbl="conFgAcc1" presStyleIdx="0" presStyleCnt="5">
        <dgm:presLayoutVars>
          <dgm:bulletEnabled val="1"/>
        </dgm:presLayoutVars>
      </dgm:prSet>
      <dgm:spPr/>
    </dgm:pt>
    <dgm:pt modelId="{2E15EC12-913C-47EC-85BC-6B88DA8392A7}" type="pres">
      <dgm:prSet presAssocID="{F3C88123-F6CF-49FE-9CD6-5205E184764E}" presName="spaceBetweenRectangles" presStyleCnt="0"/>
      <dgm:spPr/>
    </dgm:pt>
    <dgm:pt modelId="{2927677C-4196-4168-9463-7F22024BCC3F}" type="pres">
      <dgm:prSet presAssocID="{216F02A0-66F7-42B4-B816-BD63CA3AD812}" presName="parentLin" presStyleCnt="0"/>
      <dgm:spPr/>
    </dgm:pt>
    <dgm:pt modelId="{933F8161-DB7B-4BEC-8673-8346AD64BCDE}" type="pres">
      <dgm:prSet presAssocID="{216F02A0-66F7-42B4-B816-BD63CA3AD81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E1641E72-F195-4995-9CAB-070C191F646B}" type="pres">
      <dgm:prSet presAssocID="{216F02A0-66F7-42B4-B816-BD63CA3AD812}" presName="parentText" presStyleLbl="node1" presStyleIdx="1" presStyleCnt="5" custScaleX="142857" custScaleY="16627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4A3FD9-2FB0-4B27-A7D7-C687D0DA4292}" type="pres">
      <dgm:prSet presAssocID="{216F02A0-66F7-42B4-B816-BD63CA3AD812}" presName="negativeSpace" presStyleCnt="0"/>
      <dgm:spPr/>
    </dgm:pt>
    <dgm:pt modelId="{965D2F31-9630-4351-8DEB-62911F0E1291}" type="pres">
      <dgm:prSet presAssocID="{216F02A0-66F7-42B4-B816-BD63CA3AD812}" presName="childText" presStyleLbl="conFgAcc1" presStyleIdx="1" presStyleCnt="5">
        <dgm:presLayoutVars>
          <dgm:bulletEnabled val="1"/>
        </dgm:presLayoutVars>
      </dgm:prSet>
      <dgm:spPr/>
    </dgm:pt>
    <dgm:pt modelId="{DBE60162-23F8-4CCC-8D87-410C6286D2A3}" type="pres">
      <dgm:prSet presAssocID="{B1F87199-1D59-49B9-98D1-856F03C4774E}" presName="spaceBetweenRectangles" presStyleCnt="0"/>
      <dgm:spPr/>
    </dgm:pt>
    <dgm:pt modelId="{A5B37118-66B5-49DB-B18C-0D9968287C2E}" type="pres">
      <dgm:prSet presAssocID="{CD5CC75A-CAA6-40DE-A290-7B5909AD6B66}" presName="parentLin" presStyleCnt="0"/>
      <dgm:spPr/>
    </dgm:pt>
    <dgm:pt modelId="{0A2FC0B2-0774-4300-A90D-2443F1535853}" type="pres">
      <dgm:prSet presAssocID="{CD5CC75A-CAA6-40DE-A290-7B5909AD6B66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09F571A9-18BF-431E-A92C-4D8D5C67074D}" type="pres">
      <dgm:prSet presAssocID="{CD5CC75A-CAA6-40DE-A290-7B5909AD6B66}" presName="parentText" presStyleLbl="node1" presStyleIdx="2" presStyleCnt="5" custScaleX="142857" custScaleY="2241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BD3D53-E059-473C-A62C-DC0623E9C663}" type="pres">
      <dgm:prSet presAssocID="{CD5CC75A-CAA6-40DE-A290-7B5909AD6B66}" presName="negativeSpace" presStyleCnt="0"/>
      <dgm:spPr/>
    </dgm:pt>
    <dgm:pt modelId="{D3E25A53-EA86-4484-A066-569CB8B35686}" type="pres">
      <dgm:prSet presAssocID="{CD5CC75A-CAA6-40DE-A290-7B5909AD6B66}" presName="childText" presStyleLbl="conFgAcc1" presStyleIdx="2" presStyleCnt="5">
        <dgm:presLayoutVars>
          <dgm:bulletEnabled val="1"/>
        </dgm:presLayoutVars>
      </dgm:prSet>
      <dgm:spPr/>
    </dgm:pt>
    <dgm:pt modelId="{00CF2557-33A0-4994-A982-9E7E815B468B}" type="pres">
      <dgm:prSet presAssocID="{CD731B9E-D8B5-4BC5-AD13-5F6F9F67225D}" presName="spaceBetweenRectangles" presStyleCnt="0"/>
      <dgm:spPr/>
    </dgm:pt>
    <dgm:pt modelId="{E1035627-BFDD-417D-BE64-C2B549C2437E}" type="pres">
      <dgm:prSet presAssocID="{90485B58-E090-40E9-9D08-54CA7D8778A0}" presName="parentLin" presStyleCnt="0"/>
      <dgm:spPr/>
    </dgm:pt>
    <dgm:pt modelId="{F40260C7-9066-496C-A451-7158F7066384}" type="pres">
      <dgm:prSet presAssocID="{90485B58-E090-40E9-9D08-54CA7D8778A0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1CCBA35F-11EC-4B0B-9CA6-C5D61026550B}" type="pres">
      <dgm:prSet presAssocID="{90485B58-E090-40E9-9D08-54CA7D8778A0}" presName="parentText" presStyleLbl="node1" presStyleIdx="3" presStyleCnt="5" custScaleX="142857" custScaleY="34045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28D19B-38E5-442D-98AB-228F75E12B38}" type="pres">
      <dgm:prSet presAssocID="{90485B58-E090-40E9-9D08-54CA7D8778A0}" presName="negativeSpace" presStyleCnt="0"/>
      <dgm:spPr/>
    </dgm:pt>
    <dgm:pt modelId="{D7EFF314-FCA3-4142-AE6A-CBD3AD5147B3}" type="pres">
      <dgm:prSet presAssocID="{90485B58-E090-40E9-9D08-54CA7D8778A0}" presName="childText" presStyleLbl="conFgAcc1" presStyleIdx="3" presStyleCnt="5">
        <dgm:presLayoutVars>
          <dgm:bulletEnabled val="1"/>
        </dgm:presLayoutVars>
      </dgm:prSet>
      <dgm:spPr/>
    </dgm:pt>
    <dgm:pt modelId="{26734A93-CD0A-466D-8C22-C002EDDB475E}" type="pres">
      <dgm:prSet presAssocID="{77A6BEE2-6F94-42DB-87C4-D625961C974F}" presName="spaceBetweenRectangles" presStyleCnt="0"/>
      <dgm:spPr/>
    </dgm:pt>
    <dgm:pt modelId="{48159B34-D758-4C5E-9AA2-FA6D80709472}" type="pres">
      <dgm:prSet presAssocID="{B99AC49A-D210-4D3B-B81B-3A15B307D1D6}" presName="parentLin" presStyleCnt="0"/>
      <dgm:spPr/>
    </dgm:pt>
    <dgm:pt modelId="{27960214-86FE-4ABF-A113-FB9A76C166A8}" type="pres">
      <dgm:prSet presAssocID="{B99AC49A-D210-4D3B-B81B-3A15B307D1D6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22EFE9B0-1B73-4F59-B6C4-AFE0AA0DE09C}" type="pres">
      <dgm:prSet presAssocID="{B99AC49A-D210-4D3B-B81B-3A15B307D1D6}" presName="parentText" presStyleLbl="node1" presStyleIdx="4" presStyleCnt="5" custScaleX="142857" custScaleY="1381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5AC719-3ED6-4B8F-A00C-47AE70135AF0}" type="pres">
      <dgm:prSet presAssocID="{B99AC49A-D210-4D3B-B81B-3A15B307D1D6}" presName="negativeSpace" presStyleCnt="0"/>
      <dgm:spPr/>
    </dgm:pt>
    <dgm:pt modelId="{EEB3C15B-F3BE-488F-8960-0DCCAD812FBB}" type="pres">
      <dgm:prSet presAssocID="{B99AC49A-D210-4D3B-B81B-3A15B307D1D6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369B52C5-C4F2-4CFC-9F0F-0B13325517E9}" type="presOf" srcId="{216F02A0-66F7-42B4-B816-BD63CA3AD812}" destId="{E1641E72-F195-4995-9CAB-070C191F646B}" srcOrd="1" destOrd="0" presId="urn:microsoft.com/office/officeart/2005/8/layout/list1"/>
    <dgm:cxn modelId="{E19FE9FA-72E9-42BC-A393-4A93D645155C}" type="presOf" srcId="{CD5CC75A-CAA6-40DE-A290-7B5909AD6B66}" destId="{0A2FC0B2-0774-4300-A90D-2443F1535853}" srcOrd="0" destOrd="0" presId="urn:microsoft.com/office/officeart/2005/8/layout/list1"/>
    <dgm:cxn modelId="{FF1E6901-9CBA-4820-8281-968AFA922CA1}" type="presOf" srcId="{4C536225-A615-4D77-B0A9-671EB9CC3397}" destId="{4987CC9B-560F-4B0D-8B7F-258B7AD519B4}" srcOrd="0" destOrd="0" presId="urn:microsoft.com/office/officeart/2005/8/layout/list1"/>
    <dgm:cxn modelId="{20876C47-06E8-4A30-A3F7-55F99CCA1F78}" type="presOf" srcId="{B99AC49A-D210-4D3B-B81B-3A15B307D1D6}" destId="{27960214-86FE-4ABF-A113-FB9A76C166A8}" srcOrd="0" destOrd="0" presId="urn:microsoft.com/office/officeart/2005/8/layout/list1"/>
    <dgm:cxn modelId="{0576107D-B71B-4B07-81FD-EAA4AEB314A2}" type="presOf" srcId="{90485B58-E090-40E9-9D08-54CA7D8778A0}" destId="{F40260C7-9066-496C-A451-7158F7066384}" srcOrd="0" destOrd="0" presId="urn:microsoft.com/office/officeart/2005/8/layout/list1"/>
    <dgm:cxn modelId="{8D603482-7EE7-49B6-9FA1-C336338742C6}" type="presOf" srcId="{90485B58-E090-40E9-9D08-54CA7D8778A0}" destId="{1CCBA35F-11EC-4B0B-9CA6-C5D61026550B}" srcOrd="1" destOrd="0" presId="urn:microsoft.com/office/officeart/2005/8/layout/list1"/>
    <dgm:cxn modelId="{F4DBFB4A-2AA8-4D10-8456-D6A8704ED3E7}" type="presOf" srcId="{CD5CC75A-CAA6-40DE-A290-7B5909AD6B66}" destId="{09F571A9-18BF-431E-A92C-4D8D5C67074D}" srcOrd="1" destOrd="0" presId="urn:microsoft.com/office/officeart/2005/8/layout/list1"/>
    <dgm:cxn modelId="{701FA46B-1B09-4972-B4BA-0AAC3EAEAB0D}" type="presOf" srcId="{37DBC82B-4D4D-4DBC-8560-7FE13F1F1DAB}" destId="{3255DBA5-C251-4327-83A9-BB240C91B083}" srcOrd="0" destOrd="0" presId="urn:microsoft.com/office/officeart/2005/8/layout/list1"/>
    <dgm:cxn modelId="{B0F0F561-00BE-4803-96E3-C275094160C1}" srcId="{4C536225-A615-4D77-B0A9-671EB9CC3397}" destId="{90485B58-E090-40E9-9D08-54CA7D8778A0}" srcOrd="3" destOrd="0" parTransId="{D4243F99-CF8B-44DF-8058-B6DE3D77F393}" sibTransId="{77A6BEE2-6F94-42DB-87C4-D625961C974F}"/>
    <dgm:cxn modelId="{ACE1477A-F5E4-4494-A414-6C1091FBF81F}" srcId="{4C536225-A615-4D77-B0A9-671EB9CC3397}" destId="{216F02A0-66F7-42B4-B816-BD63CA3AD812}" srcOrd="1" destOrd="0" parTransId="{70FA2A71-BC54-4445-BDD2-0730309BE593}" sibTransId="{B1F87199-1D59-49B9-98D1-856F03C4774E}"/>
    <dgm:cxn modelId="{723BBE4C-8B27-4821-ACD5-E6E81092A263}" srcId="{4C536225-A615-4D77-B0A9-671EB9CC3397}" destId="{37DBC82B-4D4D-4DBC-8560-7FE13F1F1DAB}" srcOrd="0" destOrd="0" parTransId="{C2D3F236-B831-40B0-B60A-3EA9BF3DBD54}" sibTransId="{F3C88123-F6CF-49FE-9CD6-5205E184764E}"/>
    <dgm:cxn modelId="{8E158C54-2B55-498B-81A4-5A8620F53B9D}" type="presOf" srcId="{37DBC82B-4D4D-4DBC-8560-7FE13F1F1DAB}" destId="{2DC158A4-66D5-4345-A2F2-3B1DCFBB8951}" srcOrd="1" destOrd="0" presId="urn:microsoft.com/office/officeart/2005/8/layout/list1"/>
    <dgm:cxn modelId="{B75763C3-4274-4B06-B02C-A066C4C5ACAF}" srcId="{4C536225-A615-4D77-B0A9-671EB9CC3397}" destId="{B99AC49A-D210-4D3B-B81B-3A15B307D1D6}" srcOrd="4" destOrd="0" parTransId="{A2CA3592-EB83-4604-B448-53BEBB217A46}" sibTransId="{1FCC541E-7A32-4698-BAEF-87E71E74C255}"/>
    <dgm:cxn modelId="{A90362EE-00FA-4341-9852-EE4195459D11}" type="presOf" srcId="{216F02A0-66F7-42B4-B816-BD63CA3AD812}" destId="{933F8161-DB7B-4BEC-8673-8346AD64BCDE}" srcOrd="0" destOrd="0" presId="urn:microsoft.com/office/officeart/2005/8/layout/list1"/>
    <dgm:cxn modelId="{5573A7B2-675E-44B2-8A84-0391CE23875C}" srcId="{4C536225-A615-4D77-B0A9-671EB9CC3397}" destId="{CD5CC75A-CAA6-40DE-A290-7B5909AD6B66}" srcOrd="2" destOrd="0" parTransId="{60662F11-D24B-4761-B3CA-AA4AACAA5F92}" sibTransId="{CD731B9E-D8B5-4BC5-AD13-5F6F9F67225D}"/>
    <dgm:cxn modelId="{8581E8A9-1436-4D35-9173-DD64659026A0}" type="presOf" srcId="{B99AC49A-D210-4D3B-B81B-3A15B307D1D6}" destId="{22EFE9B0-1B73-4F59-B6C4-AFE0AA0DE09C}" srcOrd="1" destOrd="0" presId="urn:microsoft.com/office/officeart/2005/8/layout/list1"/>
    <dgm:cxn modelId="{98D7C93F-8DA7-4655-ABA2-32DD5B2D0973}" type="presParOf" srcId="{4987CC9B-560F-4B0D-8B7F-258B7AD519B4}" destId="{E22D0955-B68C-4611-BAFC-9A004B87629C}" srcOrd="0" destOrd="0" presId="urn:microsoft.com/office/officeart/2005/8/layout/list1"/>
    <dgm:cxn modelId="{2D57F506-C4CA-43CF-A6C2-82E7AC10230A}" type="presParOf" srcId="{E22D0955-B68C-4611-BAFC-9A004B87629C}" destId="{3255DBA5-C251-4327-83A9-BB240C91B083}" srcOrd="0" destOrd="0" presId="urn:microsoft.com/office/officeart/2005/8/layout/list1"/>
    <dgm:cxn modelId="{5F185A32-D275-4B4F-91C0-FF92C3746D27}" type="presParOf" srcId="{E22D0955-B68C-4611-BAFC-9A004B87629C}" destId="{2DC158A4-66D5-4345-A2F2-3B1DCFBB8951}" srcOrd="1" destOrd="0" presId="urn:microsoft.com/office/officeart/2005/8/layout/list1"/>
    <dgm:cxn modelId="{F9251F8D-4A9C-4DBB-877F-1A1487C3D365}" type="presParOf" srcId="{4987CC9B-560F-4B0D-8B7F-258B7AD519B4}" destId="{57122846-9506-4000-ADB6-F6FA486F6439}" srcOrd="1" destOrd="0" presId="urn:microsoft.com/office/officeart/2005/8/layout/list1"/>
    <dgm:cxn modelId="{0294DE62-9449-4A33-8CF8-ADF040C7FDB0}" type="presParOf" srcId="{4987CC9B-560F-4B0D-8B7F-258B7AD519B4}" destId="{75C966CD-E2CB-419B-B01F-FDC8D73BE0C9}" srcOrd="2" destOrd="0" presId="urn:microsoft.com/office/officeart/2005/8/layout/list1"/>
    <dgm:cxn modelId="{6CC439AD-FD77-474B-89EE-0E682D2D279B}" type="presParOf" srcId="{4987CC9B-560F-4B0D-8B7F-258B7AD519B4}" destId="{2E15EC12-913C-47EC-85BC-6B88DA8392A7}" srcOrd="3" destOrd="0" presId="urn:microsoft.com/office/officeart/2005/8/layout/list1"/>
    <dgm:cxn modelId="{17E0521E-7E56-418E-8CB0-D0368B69CE85}" type="presParOf" srcId="{4987CC9B-560F-4B0D-8B7F-258B7AD519B4}" destId="{2927677C-4196-4168-9463-7F22024BCC3F}" srcOrd="4" destOrd="0" presId="urn:microsoft.com/office/officeart/2005/8/layout/list1"/>
    <dgm:cxn modelId="{5D8C262C-468C-47D4-8240-090F05DA3741}" type="presParOf" srcId="{2927677C-4196-4168-9463-7F22024BCC3F}" destId="{933F8161-DB7B-4BEC-8673-8346AD64BCDE}" srcOrd="0" destOrd="0" presId="urn:microsoft.com/office/officeart/2005/8/layout/list1"/>
    <dgm:cxn modelId="{56995652-0F3B-4124-810C-9C48F1FC98D9}" type="presParOf" srcId="{2927677C-4196-4168-9463-7F22024BCC3F}" destId="{E1641E72-F195-4995-9CAB-070C191F646B}" srcOrd="1" destOrd="0" presId="urn:microsoft.com/office/officeart/2005/8/layout/list1"/>
    <dgm:cxn modelId="{A4FE9F65-31C8-4E77-994E-1BDE68ABC925}" type="presParOf" srcId="{4987CC9B-560F-4B0D-8B7F-258B7AD519B4}" destId="{724A3FD9-2FB0-4B27-A7D7-C687D0DA4292}" srcOrd="5" destOrd="0" presId="urn:microsoft.com/office/officeart/2005/8/layout/list1"/>
    <dgm:cxn modelId="{5DDC3F3C-E391-46ED-A281-BD33D5DC078A}" type="presParOf" srcId="{4987CC9B-560F-4B0D-8B7F-258B7AD519B4}" destId="{965D2F31-9630-4351-8DEB-62911F0E1291}" srcOrd="6" destOrd="0" presId="urn:microsoft.com/office/officeart/2005/8/layout/list1"/>
    <dgm:cxn modelId="{0E9C2CA2-E862-459B-AFBD-17256EA0B374}" type="presParOf" srcId="{4987CC9B-560F-4B0D-8B7F-258B7AD519B4}" destId="{DBE60162-23F8-4CCC-8D87-410C6286D2A3}" srcOrd="7" destOrd="0" presId="urn:microsoft.com/office/officeart/2005/8/layout/list1"/>
    <dgm:cxn modelId="{0D0E4181-5825-46D5-8B48-FB01C3D3132A}" type="presParOf" srcId="{4987CC9B-560F-4B0D-8B7F-258B7AD519B4}" destId="{A5B37118-66B5-49DB-B18C-0D9968287C2E}" srcOrd="8" destOrd="0" presId="urn:microsoft.com/office/officeart/2005/8/layout/list1"/>
    <dgm:cxn modelId="{05475E71-BB73-412D-80F1-E28F2AB0E9F6}" type="presParOf" srcId="{A5B37118-66B5-49DB-B18C-0D9968287C2E}" destId="{0A2FC0B2-0774-4300-A90D-2443F1535853}" srcOrd="0" destOrd="0" presId="urn:microsoft.com/office/officeart/2005/8/layout/list1"/>
    <dgm:cxn modelId="{65A89288-6401-4C11-9949-E5A30A3907B8}" type="presParOf" srcId="{A5B37118-66B5-49DB-B18C-0D9968287C2E}" destId="{09F571A9-18BF-431E-A92C-4D8D5C67074D}" srcOrd="1" destOrd="0" presId="urn:microsoft.com/office/officeart/2005/8/layout/list1"/>
    <dgm:cxn modelId="{84835448-1DD5-4499-B9F4-FE1C5CDFE676}" type="presParOf" srcId="{4987CC9B-560F-4B0D-8B7F-258B7AD519B4}" destId="{08BD3D53-E059-473C-A62C-DC0623E9C663}" srcOrd="9" destOrd="0" presId="urn:microsoft.com/office/officeart/2005/8/layout/list1"/>
    <dgm:cxn modelId="{F5810DB6-C71C-4A2A-8958-65D809520E9A}" type="presParOf" srcId="{4987CC9B-560F-4B0D-8B7F-258B7AD519B4}" destId="{D3E25A53-EA86-4484-A066-569CB8B35686}" srcOrd="10" destOrd="0" presId="urn:microsoft.com/office/officeart/2005/8/layout/list1"/>
    <dgm:cxn modelId="{2EC92FE1-CAA6-47CB-91DA-B9D93A8F1D3E}" type="presParOf" srcId="{4987CC9B-560F-4B0D-8B7F-258B7AD519B4}" destId="{00CF2557-33A0-4994-A982-9E7E815B468B}" srcOrd="11" destOrd="0" presId="urn:microsoft.com/office/officeart/2005/8/layout/list1"/>
    <dgm:cxn modelId="{A5F0BCC2-724A-4D6D-86EF-966BD1769DB2}" type="presParOf" srcId="{4987CC9B-560F-4B0D-8B7F-258B7AD519B4}" destId="{E1035627-BFDD-417D-BE64-C2B549C2437E}" srcOrd="12" destOrd="0" presId="urn:microsoft.com/office/officeart/2005/8/layout/list1"/>
    <dgm:cxn modelId="{6AD9EA69-DB9F-4618-BC80-C939264CE336}" type="presParOf" srcId="{E1035627-BFDD-417D-BE64-C2B549C2437E}" destId="{F40260C7-9066-496C-A451-7158F7066384}" srcOrd="0" destOrd="0" presId="urn:microsoft.com/office/officeart/2005/8/layout/list1"/>
    <dgm:cxn modelId="{CB271585-0763-4DC7-AC9D-45E192D6493B}" type="presParOf" srcId="{E1035627-BFDD-417D-BE64-C2B549C2437E}" destId="{1CCBA35F-11EC-4B0B-9CA6-C5D61026550B}" srcOrd="1" destOrd="0" presId="urn:microsoft.com/office/officeart/2005/8/layout/list1"/>
    <dgm:cxn modelId="{05172326-8F05-490B-B6F8-A85DD4A51A45}" type="presParOf" srcId="{4987CC9B-560F-4B0D-8B7F-258B7AD519B4}" destId="{DE28D19B-38E5-442D-98AB-228F75E12B38}" srcOrd="13" destOrd="0" presId="urn:microsoft.com/office/officeart/2005/8/layout/list1"/>
    <dgm:cxn modelId="{AE58F72F-F399-4E14-B415-C675C4B75B48}" type="presParOf" srcId="{4987CC9B-560F-4B0D-8B7F-258B7AD519B4}" destId="{D7EFF314-FCA3-4142-AE6A-CBD3AD5147B3}" srcOrd="14" destOrd="0" presId="urn:microsoft.com/office/officeart/2005/8/layout/list1"/>
    <dgm:cxn modelId="{6D2FFA10-9713-4393-B6A7-4D18E41A852F}" type="presParOf" srcId="{4987CC9B-560F-4B0D-8B7F-258B7AD519B4}" destId="{26734A93-CD0A-466D-8C22-C002EDDB475E}" srcOrd="15" destOrd="0" presId="urn:microsoft.com/office/officeart/2005/8/layout/list1"/>
    <dgm:cxn modelId="{AC20DF3E-6BC6-489F-AF6E-90389AFAF667}" type="presParOf" srcId="{4987CC9B-560F-4B0D-8B7F-258B7AD519B4}" destId="{48159B34-D758-4C5E-9AA2-FA6D80709472}" srcOrd="16" destOrd="0" presId="urn:microsoft.com/office/officeart/2005/8/layout/list1"/>
    <dgm:cxn modelId="{AEACDD04-15C6-41D4-99CC-2EFD4E015CE6}" type="presParOf" srcId="{48159B34-D758-4C5E-9AA2-FA6D80709472}" destId="{27960214-86FE-4ABF-A113-FB9A76C166A8}" srcOrd="0" destOrd="0" presId="urn:microsoft.com/office/officeart/2005/8/layout/list1"/>
    <dgm:cxn modelId="{2C5FBA88-B307-4F72-A7D3-58FBE6DBC1D3}" type="presParOf" srcId="{48159B34-D758-4C5E-9AA2-FA6D80709472}" destId="{22EFE9B0-1B73-4F59-B6C4-AFE0AA0DE09C}" srcOrd="1" destOrd="0" presId="urn:microsoft.com/office/officeart/2005/8/layout/list1"/>
    <dgm:cxn modelId="{9456148B-4E95-4030-88F2-EF9740D9BDEF}" type="presParOf" srcId="{4987CC9B-560F-4B0D-8B7F-258B7AD519B4}" destId="{E35AC719-3ED6-4B8F-A00C-47AE70135AF0}" srcOrd="17" destOrd="0" presId="urn:microsoft.com/office/officeart/2005/8/layout/list1"/>
    <dgm:cxn modelId="{6CC490E6-1BFD-4401-8D44-4F071A82ED2D}" type="presParOf" srcId="{4987CC9B-560F-4B0D-8B7F-258B7AD519B4}" destId="{EEB3C15B-F3BE-488F-8960-0DCCAD812FB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A52B08-210D-4BA0-8F3F-E82641238A4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D9B407-3C0E-49E2-8EC7-47ED5846DF04}">
      <dgm:prSet phldrT="[Текст]" custT="1"/>
      <dgm:spPr>
        <a:solidFill>
          <a:srgbClr val="000E2A"/>
        </a:solidFill>
      </dgm:spPr>
      <dgm:t>
        <a:bodyPr/>
        <a:lstStyle/>
        <a:p>
          <a:pPr algn="just"/>
          <a:r>
            <a:rPr lang="ru-RU" sz="24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- способность студентов анализировать результаты научных исследований и применять их при решении конкретных исследовательских задач</a:t>
          </a:r>
          <a:r>
            <a:rPr lang="ru-RU" sz="2400" u="none" dirty="0" smtClean="0">
              <a:uFillTx/>
            </a:rPr>
            <a:t>;</a:t>
          </a:r>
          <a:r>
            <a:rPr lang="ru-RU" sz="700" u="none" dirty="0" smtClean="0">
              <a:uFillTx/>
            </a:rPr>
            <a:t> </a:t>
          </a:r>
          <a:endParaRPr lang="ru-RU" sz="700" dirty="0"/>
        </a:p>
      </dgm:t>
    </dgm:pt>
    <dgm:pt modelId="{839C039D-46BE-40A2-96C6-C64DFCBE0063}" type="parTrans" cxnId="{9BAD3065-DD1E-42B2-867A-CBA2710AD8FB}">
      <dgm:prSet/>
      <dgm:spPr/>
      <dgm:t>
        <a:bodyPr/>
        <a:lstStyle/>
        <a:p>
          <a:endParaRPr lang="ru-RU"/>
        </a:p>
      </dgm:t>
    </dgm:pt>
    <dgm:pt modelId="{3E49037B-F2B8-4372-8D4B-733883B201DA}" type="sibTrans" cxnId="{9BAD3065-DD1E-42B2-867A-CBA2710AD8FB}">
      <dgm:prSet/>
      <dgm:spPr/>
      <dgm:t>
        <a:bodyPr/>
        <a:lstStyle/>
        <a:p>
          <a:endParaRPr lang="ru-RU"/>
        </a:p>
      </dgm:t>
    </dgm:pt>
    <dgm:pt modelId="{05DA3D0B-A2D4-4DC5-A27B-19DBDDC3CB1F}">
      <dgm:prSet phldrT="[Текст]" custT="1"/>
      <dgm:spPr>
        <a:solidFill>
          <a:srgbClr val="102940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готовность использовать индивидуальные креативные способности для оригинального решения исследовательских задач;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603631-1829-4371-B9AE-CC27277C0489}" type="parTrans" cxnId="{CC0105EE-FA85-48B6-823D-CB021EC0ED50}">
      <dgm:prSet/>
      <dgm:spPr/>
      <dgm:t>
        <a:bodyPr/>
        <a:lstStyle/>
        <a:p>
          <a:endParaRPr lang="ru-RU"/>
        </a:p>
      </dgm:t>
    </dgm:pt>
    <dgm:pt modelId="{368615CE-3A4A-4365-AF3F-FC7FEB6390D1}" type="sibTrans" cxnId="{CC0105EE-FA85-48B6-823D-CB021EC0ED50}">
      <dgm:prSet/>
      <dgm:spPr/>
      <dgm:t>
        <a:bodyPr/>
        <a:lstStyle/>
        <a:p>
          <a:endParaRPr lang="ru-RU"/>
        </a:p>
      </dgm:t>
    </dgm:pt>
    <dgm:pt modelId="{F56EB9FF-1F11-4D5C-B8E0-0DEBB8ED9DF7}">
      <dgm:prSet phldrT="[Текст]" custT="1"/>
      <dgm:spPr>
        <a:solidFill>
          <a:srgbClr val="20517E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способность решать нестандартные задачи профессиональной деятельности на основе информационной и библиографической культуры с применением информационно-коммуникационных технологий.</a:t>
          </a:r>
          <a:r>
            <a:rPr lang="ru-RU" sz="7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7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C65E33-F672-471C-9AFF-2BE6F7A7D793}" type="parTrans" cxnId="{CF72442F-BB46-40A9-B924-617CC05C1106}">
      <dgm:prSet/>
      <dgm:spPr/>
      <dgm:t>
        <a:bodyPr/>
        <a:lstStyle/>
        <a:p>
          <a:endParaRPr lang="ru-RU"/>
        </a:p>
      </dgm:t>
    </dgm:pt>
    <dgm:pt modelId="{B230E11A-769D-4B7E-B15B-B94ED3086629}" type="sibTrans" cxnId="{CF72442F-BB46-40A9-B924-617CC05C1106}">
      <dgm:prSet/>
      <dgm:spPr/>
      <dgm:t>
        <a:bodyPr/>
        <a:lstStyle/>
        <a:p>
          <a:endParaRPr lang="ru-RU"/>
        </a:p>
      </dgm:t>
    </dgm:pt>
    <dgm:pt modelId="{FBB52208-5B46-4331-B707-D53200520F85}" type="pres">
      <dgm:prSet presAssocID="{97A52B08-210D-4BA0-8F3F-E82641238A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5F53A5-A01A-41A0-85F5-7F1EA0E6B499}" type="pres">
      <dgm:prSet presAssocID="{90D9B407-3C0E-49E2-8EC7-47ED5846DF04}" presName="parentLin" presStyleCnt="0"/>
      <dgm:spPr/>
    </dgm:pt>
    <dgm:pt modelId="{408CB2B4-BF30-4B1B-815E-12D6B4358534}" type="pres">
      <dgm:prSet presAssocID="{90D9B407-3C0E-49E2-8EC7-47ED5846DF0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C734DEB-597F-42EF-A4FE-FBF729BFFCCA}" type="pres">
      <dgm:prSet presAssocID="{90D9B407-3C0E-49E2-8EC7-47ED5846DF04}" presName="parentText" presStyleLbl="node1" presStyleIdx="0" presStyleCnt="3" custScaleX="142997" custScaleY="3886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B97042-14B7-4567-AA41-9E1E078F781E}" type="pres">
      <dgm:prSet presAssocID="{90D9B407-3C0E-49E2-8EC7-47ED5846DF04}" presName="negativeSpace" presStyleCnt="0"/>
      <dgm:spPr/>
    </dgm:pt>
    <dgm:pt modelId="{EE4E409D-E21D-4C64-99E4-92F61B857942}" type="pres">
      <dgm:prSet presAssocID="{90D9B407-3C0E-49E2-8EC7-47ED5846DF04}" presName="childText" presStyleLbl="conFgAcc1" presStyleIdx="0" presStyleCnt="3">
        <dgm:presLayoutVars>
          <dgm:bulletEnabled val="1"/>
        </dgm:presLayoutVars>
      </dgm:prSet>
      <dgm:spPr/>
    </dgm:pt>
    <dgm:pt modelId="{F9D9146E-3870-49F4-AF60-DE1FEEEE92DF}" type="pres">
      <dgm:prSet presAssocID="{3E49037B-F2B8-4372-8D4B-733883B201DA}" presName="spaceBetweenRectangles" presStyleCnt="0"/>
      <dgm:spPr/>
    </dgm:pt>
    <dgm:pt modelId="{2C009C2B-3CF4-4699-BF51-29A40A65647C}" type="pres">
      <dgm:prSet presAssocID="{05DA3D0B-A2D4-4DC5-A27B-19DBDDC3CB1F}" presName="parentLin" presStyleCnt="0"/>
      <dgm:spPr/>
    </dgm:pt>
    <dgm:pt modelId="{BD3172EB-9289-4738-9E4B-FE5C7EE09F1B}" type="pres">
      <dgm:prSet presAssocID="{05DA3D0B-A2D4-4DC5-A27B-19DBDDC3CB1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4696BB4-88AA-4816-A311-C66C30B6E092}" type="pres">
      <dgm:prSet presAssocID="{05DA3D0B-A2D4-4DC5-A27B-19DBDDC3CB1F}" presName="parentText" presStyleLbl="node1" presStyleIdx="1" presStyleCnt="3" custScaleX="142997" custScaleY="3160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38114-C7B2-4AC1-841C-4F8379AA8200}" type="pres">
      <dgm:prSet presAssocID="{05DA3D0B-A2D4-4DC5-A27B-19DBDDC3CB1F}" presName="negativeSpace" presStyleCnt="0"/>
      <dgm:spPr/>
    </dgm:pt>
    <dgm:pt modelId="{0DFE3DD7-3A3C-4017-98D8-43D472DCD513}" type="pres">
      <dgm:prSet presAssocID="{05DA3D0B-A2D4-4DC5-A27B-19DBDDC3CB1F}" presName="childText" presStyleLbl="conFgAcc1" presStyleIdx="1" presStyleCnt="3">
        <dgm:presLayoutVars>
          <dgm:bulletEnabled val="1"/>
        </dgm:presLayoutVars>
      </dgm:prSet>
      <dgm:spPr/>
    </dgm:pt>
    <dgm:pt modelId="{5221BF78-F489-46E4-8C7C-48AFA3683065}" type="pres">
      <dgm:prSet presAssocID="{368615CE-3A4A-4365-AF3F-FC7FEB6390D1}" presName="spaceBetweenRectangles" presStyleCnt="0"/>
      <dgm:spPr/>
    </dgm:pt>
    <dgm:pt modelId="{400B35A4-5F1F-4B8F-8E8D-6B8C7CCE6E3B}" type="pres">
      <dgm:prSet presAssocID="{F56EB9FF-1F11-4D5C-B8E0-0DEBB8ED9DF7}" presName="parentLin" presStyleCnt="0"/>
      <dgm:spPr/>
    </dgm:pt>
    <dgm:pt modelId="{FFAEFC63-9DEE-48D0-A8D5-9283B837DA0D}" type="pres">
      <dgm:prSet presAssocID="{F56EB9FF-1F11-4D5C-B8E0-0DEBB8ED9DF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5091260-6C17-4A42-9C68-7309BFF1AF47}" type="pres">
      <dgm:prSet presAssocID="{F56EB9FF-1F11-4D5C-B8E0-0DEBB8ED9DF7}" presName="parentText" presStyleLbl="node1" presStyleIdx="2" presStyleCnt="3" custScaleX="142857" custScaleY="4497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AEF419-F959-4141-B16A-0C3BBB38910D}" type="pres">
      <dgm:prSet presAssocID="{F56EB9FF-1F11-4D5C-B8E0-0DEBB8ED9DF7}" presName="negativeSpace" presStyleCnt="0"/>
      <dgm:spPr/>
    </dgm:pt>
    <dgm:pt modelId="{8F3998AD-258F-429E-9AE4-E7192507C7EF}" type="pres">
      <dgm:prSet presAssocID="{F56EB9FF-1F11-4D5C-B8E0-0DEBB8ED9DF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F72442F-BB46-40A9-B924-617CC05C1106}" srcId="{97A52B08-210D-4BA0-8F3F-E82641238A4C}" destId="{F56EB9FF-1F11-4D5C-B8E0-0DEBB8ED9DF7}" srcOrd="2" destOrd="0" parTransId="{4AC65E33-F672-471C-9AFF-2BE6F7A7D793}" sibTransId="{B230E11A-769D-4B7E-B15B-B94ED3086629}"/>
    <dgm:cxn modelId="{9BAD3065-DD1E-42B2-867A-CBA2710AD8FB}" srcId="{97A52B08-210D-4BA0-8F3F-E82641238A4C}" destId="{90D9B407-3C0E-49E2-8EC7-47ED5846DF04}" srcOrd="0" destOrd="0" parTransId="{839C039D-46BE-40A2-96C6-C64DFCBE0063}" sibTransId="{3E49037B-F2B8-4372-8D4B-733883B201DA}"/>
    <dgm:cxn modelId="{F90F56E6-4A7F-437B-BE6B-7E2EEBFA3C6E}" type="presOf" srcId="{F56EB9FF-1F11-4D5C-B8E0-0DEBB8ED9DF7}" destId="{FFAEFC63-9DEE-48D0-A8D5-9283B837DA0D}" srcOrd="0" destOrd="0" presId="urn:microsoft.com/office/officeart/2005/8/layout/list1"/>
    <dgm:cxn modelId="{CC0105EE-FA85-48B6-823D-CB021EC0ED50}" srcId="{97A52B08-210D-4BA0-8F3F-E82641238A4C}" destId="{05DA3D0B-A2D4-4DC5-A27B-19DBDDC3CB1F}" srcOrd="1" destOrd="0" parTransId="{DA603631-1829-4371-B9AE-CC27277C0489}" sibTransId="{368615CE-3A4A-4365-AF3F-FC7FEB6390D1}"/>
    <dgm:cxn modelId="{1778A60F-C97E-4C0F-809B-B2C8F185C6AC}" type="presOf" srcId="{90D9B407-3C0E-49E2-8EC7-47ED5846DF04}" destId="{408CB2B4-BF30-4B1B-815E-12D6B4358534}" srcOrd="0" destOrd="0" presId="urn:microsoft.com/office/officeart/2005/8/layout/list1"/>
    <dgm:cxn modelId="{008B014B-2D93-4996-A71C-D0D8083A6F9E}" type="presOf" srcId="{05DA3D0B-A2D4-4DC5-A27B-19DBDDC3CB1F}" destId="{BD3172EB-9289-4738-9E4B-FE5C7EE09F1B}" srcOrd="0" destOrd="0" presId="urn:microsoft.com/office/officeart/2005/8/layout/list1"/>
    <dgm:cxn modelId="{B3D56321-C282-414D-9D06-9E5D5875329C}" type="presOf" srcId="{97A52B08-210D-4BA0-8F3F-E82641238A4C}" destId="{FBB52208-5B46-4331-B707-D53200520F85}" srcOrd="0" destOrd="0" presId="urn:microsoft.com/office/officeart/2005/8/layout/list1"/>
    <dgm:cxn modelId="{9389C6F0-E611-47C8-9E99-23F237A9DA43}" type="presOf" srcId="{90D9B407-3C0E-49E2-8EC7-47ED5846DF04}" destId="{2C734DEB-597F-42EF-A4FE-FBF729BFFCCA}" srcOrd="1" destOrd="0" presId="urn:microsoft.com/office/officeart/2005/8/layout/list1"/>
    <dgm:cxn modelId="{6A9CF6EE-CF8B-441B-8580-CBAA814ABD18}" type="presOf" srcId="{05DA3D0B-A2D4-4DC5-A27B-19DBDDC3CB1F}" destId="{84696BB4-88AA-4816-A311-C66C30B6E092}" srcOrd="1" destOrd="0" presId="urn:microsoft.com/office/officeart/2005/8/layout/list1"/>
    <dgm:cxn modelId="{0323F673-1A56-48B9-AF42-C465E78B5F06}" type="presOf" srcId="{F56EB9FF-1F11-4D5C-B8E0-0DEBB8ED9DF7}" destId="{E5091260-6C17-4A42-9C68-7309BFF1AF47}" srcOrd="1" destOrd="0" presId="urn:microsoft.com/office/officeart/2005/8/layout/list1"/>
    <dgm:cxn modelId="{0583DB6A-1912-4C14-A1AF-F62051EDA28C}" type="presParOf" srcId="{FBB52208-5B46-4331-B707-D53200520F85}" destId="{5B5F53A5-A01A-41A0-85F5-7F1EA0E6B499}" srcOrd="0" destOrd="0" presId="urn:microsoft.com/office/officeart/2005/8/layout/list1"/>
    <dgm:cxn modelId="{6C18A5CD-BAC2-415E-9024-68172D1B3F65}" type="presParOf" srcId="{5B5F53A5-A01A-41A0-85F5-7F1EA0E6B499}" destId="{408CB2B4-BF30-4B1B-815E-12D6B4358534}" srcOrd="0" destOrd="0" presId="urn:microsoft.com/office/officeart/2005/8/layout/list1"/>
    <dgm:cxn modelId="{E43E518C-7BB1-4980-BE9B-2388D46D7F88}" type="presParOf" srcId="{5B5F53A5-A01A-41A0-85F5-7F1EA0E6B499}" destId="{2C734DEB-597F-42EF-A4FE-FBF729BFFCCA}" srcOrd="1" destOrd="0" presId="urn:microsoft.com/office/officeart/2005/8/layout/list1"/>
    <dgm:cxn modelId="{FF101E01-990B-40C3-AF54-743C08193371}" type="presParOf" srcId="{FBB52208-5B46-4331-B707-D53200520F85}" destId="{1AB97042-14B7-4567-AA41-9E1E078F781E}" srcOrd="1" destOrd="0" presId="urn:microsoft.com/office/officeart/2005/8/layout/list1"/>
    <dgm:cxn modelId="{1800AFE1-A336-418A-996B-F55A11BFED14}" type="presParOf" srcId="{FBB52208-5B46-4331-B707-D53200520F85}" destId="{EE4E409D-E21D-4C64-99E4-92F61B857942}" srcOrd="2" destOrd="0" presId="urn:microsoft.com/office/officeart/2005/8/layout/list1"/>
    <dgm:cxn modelId="{2DECE303-EF37-4A1B-A386-7BE84EE09911}" type="presParOf" srcId="{FBB52208-5B46-4331-B707-D53200520F85}" destId="{F9D9146E-3870-49F4-AF60-DE1FEEEE92DF}" srcOrd="3" destOrd="0" presId="urn:microsoft.com/office/officeart/2005/8/layout/list1"/>
    <dgm:cxn modelId="{CDE31D93-19EC-45E7-B63F-AA3CA23D38DD}" type="presParOf" srcId="{FBB52208-5B46-4331-B707-D53200520F85}" destId="{2C009C2B-3CF4-4699-BF51-29A40A65647C}" srcOrd="4" destOrd="0" presId="urn:microsoft.com/office/officeart/2005/8/layout/list1"/>
    <dgm:cxn modelId="{A898EF2E-0844-4DD3-B8EA-54186119D233}" type="presParOf" srcId="{2C009C2B-3CF4-4699-BF51-29A40A65647C}" destId="{BD3172EB-9289-4738-9E4B-FE5C7EE09F1B}" srcOrd="0" destOrd="0" presId="urn:microsoft.com/office/officeart/2005/8/layout/list1"/>
    <dgm:cxn modelId="{885EAE02-7AA0-4851-938F-92993BBF2888}" type="presParOf" srcId="{2C009C2B-3CF4-4699-BF51-29A40A65647C}" destId="{84696BB4-88AA-4816-A311-C66C30B6E092}" srcOrd="1" destOrd="0" presId="urn:microsoft.com/office/officeart/2005/8/layout/list1"/>
    <dgm:cxn modelId="{CFA39153-A5A9-4304-A517-6E771746476A}" type="presParOf" srcId="{FBB52208-5B46-4331-B707-D53200520F85}" destId="{59338114-C7B2-4AC1-841C-4F8379AA8200}" srcOrd="5" destOrd="0" presId="urn:microsoft.com/office/officeart/2005/8/layout/list1"/>
    <dgm:cxn modelId="{0EF85B27-D406-4DCD-939F-DBACD0E859AE}" type="presParOf" srcId="{FBB52208-5B46-4331-B707-D53200520F85}" destId="{0DFE3DD7-3A3C-4017-98D8-43D472DCD513}" srcOrd="6" destOrd="0" presId="urn:microsoft.com/office/officeart/2005/8/layout/list1"/>
    <dgm:cxn modelId="{43253BD8-4544-444A-A895-68E76707D3B2}" type="presParOf" srcId="{FBB52208-5B46-4331-B707-D53200520F85}" destId="{5221BF78-F489-46E4-8C7C-48AFA3683065}" srcOrd="7" destOrd="0" presId="urn:microsoft.com/office/officeart/2005/8/layout/list1"/>
    <dgm:cxn modelId="{9AC8699E-B030-43D7-BE50-84822E57AD57}" type="presParOf" srcId="{FBB52208-5B46-4331-B707-D53200520F85}" destId="{400B35A4-5F1F-4B8F-8E8D-6B8C7CCE6E3B}" srcOrd="8" destOrd="0" presId="urn:microsoft.com/office/officeart/2005/8/layout/list1"/>
    <dgm:cxn modelId="{DE1FB990-11A4-46E1-8597-8C358019A29F}" type="presParOf" srcId="{400B35A4-5F1F-4B8F-8E8D-6B8C7CCE6E3B}" destId="{FFAEFC63-9DEE-48D0-A8D5-9283B837DA0D}" srcOrd="0" destOrd="0" presId="urn:microsoft.com/office/officeart/2005/8/layout/list1"/>
    <dgm:cxn modelId="{737B816A-0482-4B14-90FF-6B183BAACE83}" type="presParOf" srcId="{400B35A4-5F1F-4B8F-8E8D-6B8C7CCE6E3B}" destId="{E5091260-6C17-4A42-9C68-7309BFF1AF47}" srcOrd="1" destOrd="0" presId="urn:microsoft.com/office/officeart/2005/8/layout/list1"/>
    <dgm:cxn modelId="{3EDFE1B3-A5AE-44AF-A4CA-6EEA018B0483}" type="presParOf" srcId="{FBB52208-5B46-4331-B707-D53200520F85}" destId="{B0AEF419-F959-4141-B16A-0C3BBB38910D}" srcOrd="9" destOrd="0" presId="urn:microsoft.com/office/officeart/2005/8/layout/list1"/>
    <dgm:cxn modelId="{70A225D0-B35F-4C33-9A57-32693426DED8}" type="presParOf" srcId="{FBB52208-5B46-4331-B707-D53200520F85}" destId="{8F3998AD-258F-429E-9AE4-E7192507C7E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7A52B08-210D-4BA0-8F3F-E82641238A4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D9B407-3C0E-49E2-8EC7-47ED5846DF04}">
      <dgm:prSet phldrT="[Текст]" custT="1"/>
      <dgm:spPr>
        <a:solidFill>
          <a:srgbClr val="000E2A"/>
        </a:solidFill>
      </dgm:spPr>
      <dgm:t>
        <a:bodyPr/>
        <a:lstStyle/>
        <a:p>
          <a:pPr algn="just"/>
          <a:r>
            <a:rPr lang="ru-RU" sz="24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формулировка и анализ большинства проблем, имеющихся в кейсе</a:t>
          </a:r>
          <a:r>
            <a:rPr lang="ru-RU" sz="700" u="none" dirty="0" smtClean="0">
              <a:uFillTx/>
            </a:rPr>
            <a:t>; </a:t>
          </a:r>
          <a:endParaRPr lang="ru-RU" sz="700" dirty="0"/>
        </a:p>
      </dgm:t>
    </dgm:pt>
    <dgm:pt modelId="{839C039D-46BE-40A2-96C6-C64DFCBE0063}" type="parTrans" cxnId="{9BAD3065-DD1E-42B2-867A-CBA2710AD8FB}">
      <dgm:prSet/>
      <dgm:spPr/>
      <dgm:t>
        <a:bodyPr/>
        <a:lstStyle/>
        <a:p>
          <a:endParaRPr lang="ru-RU"/>
        </a:p>
      </dgm:t>
    </dgm:pt>
    <dgm:pt modelId="{3E49037B-F2B8-4372-8D4B-733883B201DA}" type="sibTrans" cxnId="{9BAD3065-DD1E-42B2-867A-CBA2710AD8FB}">
      <dgm:prSet/>
      <dgm:spPr/>
      <dgm:t>
        <a:bodyPr/>
        <a:lstStyle/>
        <a:p>
          <a:endParaRPr lang="ru-RU"/>
        </a:p>
      </dgm:t>
    </dgm:pt>
    <dgm:pt modelId="{05DA3D0B-A2D4-4DC5-A27B-19DBDDC3CB1F}">
      <dgm:prSet phldrT="[Текст]" custT="1"/>
      <dgm:spPr>
        <a:solidFill>
          <a:srgbClr val="102940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формулировка собственных выводов на основании информации о кейсе, которые отличаются от выводов других студентов;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603631-1829-4371-B9AE-CC27277C0489}" type="parTrans" cxnId="{CC0105EE-FA85-48B6-823D-CB021EC0ED50}">
      <dgm:prSet/>
      <dgm:spPr/>
      <dgm:t>
        <a:bodyPr/>
        <a:lstStyle/>
        <a:p>
          <a:endParaRPr lang="ru-RU"/>
        </a:p>
      </dgm:t>
    </dgm:pt>
    <dgm:pt modelId="{368615CE-3A4A-4365-AF3F-FC7FEB6390D1}" type="sibTrans" cxnId="{CC0105EE-FA85-48B6-823D-CB021EC0ED50}">
      <dgm:prSet/>
      <dgm:spPr/>
      <dgm:t>
        <a:bodyPr/>
        <a:lstStyle/>
        <a:p>
          <a:endParaRPr lang="ru-RU"/>
        </a:p>
      </dgm:t>
    </dgm:pt>
    <dgm:pt modelId="{F56EB9FF-1F11-4D5C-B8E0-0DEBB8ED9DF7}">
      <dgm:prSet phldrT="[Текст]" custT="1"/>
      <dgm:spPr>
        <a:solidFill>
          <a:srgbClr val="20517E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демонстрация 	адекватных 	аналитических 	методов для обработки информации</a:t>
          </a:r>
          <a:r>
            <a:rPr lang="ru-RU" sz="700" dirty="0" smtClean="0"/>
            <a:t>; </a:t>
          </a:r>
          <a:endParaRPr lang="ru-RU" sz="700" dirty="0"/>
        </a:p>
      </dgm:t>
    </dgm:pt>
    <dgm:pt modelId="{4AC65E33-F672-471C-9AFF-2BE6F7A7D793}" type="parTrans" cxnId="{CF72442F-BB46-40A9-B924-617CC05C1106}">
      <dgm:prSet/>
      <dgm:spPr/>
      <dgm:t>
        <a:bodyPr/>
        <a:lstStyle/>
        <a:p>
          <a:endParaRPr lang="ru-RU"/>
        </a:p>
      </dgm:t>
    </dgm:pt>
    <dgm:pt modelId="{B230E11A-769D-4B7E-B15B-B94ED3086629}" type="sibTrans" cxnId="{CF72442F-BB46-40A9-B924-617CC05C1106}">
      <dgm:prSet/>
      <dgm:spPr/>
      <dgm:t>
        <a:bodyPr/>
        <a:lstStyle/>
        <a:p>
          <a:endParaRPr lang="ru-RU"/>
        </a:p>
      </dgm:t>
    </dgm:pt>
    <dgm:pt modelId="{7094ADC6-713C-491F-BB48-6291CBCF8AE3}">
      <dgm:prSet phldrT="[Текст]" custT="1"/>
      <dgm:spPr>
        <a:solidFill>
          <a:srgbClr val="69A4D9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соответствие приведенных в итоге анализа аргументов ранее выявленным проблемам, сделанным выводам, оценкам и использованным аналитическим методам</a:t>
          </a:r>
          <a:r>
            <a:rPr lang="ru-RU" sz="700" dirty="0" smtClean="0"/>
            <a:t>.</a:t>
          </a:r>
          <a:endParaRPr lang="ru-RU" sz="700" dirty="0"/>
        </a:p>
      </dgm:t>
    </dgm:pt>
    <dgm:pt modelId="{22B87F42-7864-4531-B250-4CD8DB4F84E9}" type="parTrans" cxnId="{648AA4C3-1416-4D42-8748-E0D647D23CFB}">
      <dgm:prSet/>
      <dgm:spPr/>
      <dgm:t>
        <a:bodyPr/>
        <a:lstStyle/>
        <a:p>
          <a:endParaRPr lang="ru-RU"/>
        </a:p>
      </dgm:t>
    </dgm:pt>
    <dgm:pt modelId="{CE37D7E3-E995-4A52-BC10-9B0251241919}" type="sibTrans" cxnId="{648AA4C3-1416-4D42-8748-E0D647D23CFB}">
      <dgm:prSet/>
      <dgm:spPr/>
      <dgm:t>
        <a:bodyPr/>
        <a:lstStyle/>
        <a:p>
          <a:endParaRPr lang="ru-RU"/>
        </a:p>
      </dgm:t>
    </dgm:pt>
    <dgm:pt modelId="{FBB52208-5B46-4331-B707-D53200520F85}" type="pres">
      <dgm:prSet presAssocID="{97A52B08-210D-4BA0-8F3F-E82641238A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5F53A5-A01A-41A0-85F5-7F1EA0E6B499}" type="pres">
      <dgm:prSet presAssocID="{90D9B407-3C0E-49E2-8EC7-47ED5846DF04}" presName="parentLin" presStyleCnt="0"/>
      <dgm:spPr/>
    </dgm:pt>
    <dgm:pt modelId="{408CB2B4-BF30-4B1B-815E-12D6B4358534}" type="pres">
      <dgm:prSet presAssocID="{90D9B407-3C0E-49E2-8EC7-47ED5846DF0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C734DEB-597F-42EF-A4FE-FBF729BFFCCA}" type="pres">
      <dgm:prSet presAssocID="{90D9B407-3C0E-49E2-8EC7-47ED5846DF04}" presName="parentText" presStyleLbl="node1" presStyleIdx="0" presStyleCnt="4" custScaleX="142997" custScaleY="3886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B97042-14B7-4567-AA41-9E1E078F781E}" type="pres">
      <dgm:prSet presAssocID="{90D9B407-3C0E-49E2-8EC7-47ED5846DF04}" presName="negativeSpace" presStyleCnt="0"/>
      <dgm:spPr/>
    </dgm:pt>
    <dgm:pt modelId="{EE4E409D-E21D-4C64-99E4-92F61B857942}" type="pres">
      <dgm:prSet presAssocID="{90D9B407-3C0E-49E2-8EC7-47ED5846DF04}" presName="childText" presStyleLbl="conFgAcc1" presStyleIdx="0" presStyleCnt="4">
        <dgm:presLayoutVars>
          <dgm:bulletEnabled val="1"/>
        </dgm:presLayoutVars>
      </dgm:prSet>
      <dgm:spPr/>
    </dgm:pt>
    <dgm:pt modelId="{F9D9146E-3870-49F4-AF60-DE1FEEEE92DF}" type="pres">
      <dgm:prSet presAssocID="{3E49037B-F2B8-4372-8D4B-733883B201DA}" presName="spaceBetweenRectangles" presStyleCnt="0"/>
      <dgm:spPr/>
    </dgm:pt>
    <dgm:pt modelId="{2C009C2B-3CF4-4699-BF51-29A40A65647C}" type="pres">
      <dgm:prSet presAssocID="{05DA3D0B-A2D4-4DC5-A27B-19DBDDC3CB1F}" presName="parentLin" presStyleCnt="0"/>
      <dgm:spPr/>
    </dgm:pt>
    <dgm:pt modelId="{BD3172EB-9289-4738-9E4B-FE5C7EE09F1B}" type="pres">
      <dgm:prSet presAssocID="{05DA3D0B-A2D4-4DC5-A27B-19DBDDC3CB1F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84696BB4-88AA-4816-A311-C66C30B6E092}" type="pres">
      <dgm:prSet presAssocID="{05DA3D0B-A2D4-4DC5-A27B-19DBDDC3CB1F}" presName="parentText" presStyleLbl="node1" presStyleIdx="1" presStyleCnt="4" custScaleX="142997" custScaleY="3160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38114-C7B2-4AC1-841C-4F8379AA8200}" type="pres">
      <dgm:prSet presAssocID="{05DA3D0B-A2D4-4DC5-A27B-19DBDDC3CB1F}" presName="negativeSpace" presStyleCnt="0"/>
      <dgm:spPr/>
    </dgm:pt>
    <dgm:pt modelId="{0DFE3DD7-3A3C-4017-98D8-43D472DCD513}" type="pres">
      <dgm:prSet presAssocID="{05DA3D0B-A2D4-4DC5-A27B-19DBDDC3CB1F}" presName="childText" presStyleLbl="conFgAcc1" presStyleIdx="1" presStyleCnt="4">
        <dgm:presLayoutVars>
          <dgm:bulletEnabled val="1"/>
        </dgm:presLayoutVars>
      </dgm:prSet>
      <dgm:spPr/>
    </dgm:pt>
    <dgm:pt modelId="{5221BF78-F489-46E4-8C7C-48AFA3683065}" type="pres">
      <dgm:prSet presAssocID="{368615CE-3A4A-4365-AF3F-FC7FEB6390D1}" presName="spaceBetweenRectangles" presStyleCnt="0"/>
      <dgm:spPr/>
    </dgm:pt>
    <dgm:pt modelId="{400B35A4-5F1F-4B8F-8E8D-6B8C7CCE6E3B}" type="pres">
      <dgm:prSet presAssocID="{F56EB9FF-1F11-4D5C-B8E0-0DEBB8ED9DF7}" presName="parentLin" presStyleCnt="0"/>
      <dgm:spPr/>
    </dgm:pt>
    <dgm:pt modelId="{FFAEFC63-9DEE-48D0-A8D5-9283B837DA0D}" type="pres">
      <dgm:prSet presAssocID="{F56EB9FF-1F11-4D5C-B8E0-0DEBB8ED9DF7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E5091260-6C17-4A42-9C68-7309BFF1AF47}" type="pres">
      <dgm:prSet presAssocID="{F56EB9FF-1F11-4D5C-B8E0-0DEBB8ED9DF7}" presName="parentText" presStyleLbl="node1" presStyleIdx="2" presStyleCnt="4" custScaleX="142857" custScaleY="4497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AEF419-F959-4141-B16A-0C3BBB38910D}" type="pres">
      <dgm:prSet presAssocID="{F56EB9FF-1F11-4D5C-B8E0-0DEBB8ED9DF7}" presName="negativeSpace" presStyleCnt="0"/>
      <dgm:spPr/>
    </dgm:pt>
    <dgm:pt modelId="{8F3998AD-258F-429E-9AE4-E7192507C7EF}" type="pres">
      <dgm:prSet presAssocID="{F56EB9FF-1F11-4D5C-B8E0-0DEBB8ED9DF7}" presName="childText" presStyleLbl="conFgAcc1" presStyleIdx="2" presStyleCnt="4">
        <dgm:presLayoutVars>
          <dgm:bulletEnabled val="1"/>
        </dgm:presLayoutVars>
      </dgm:prSet>
      <dgm:spPr/>
    </dgm:pt>
    <dgm:pt modelId="{C043E5C6-3654-42DC-AD7E-4EC51BE890EE}" type="pres">
      <dgm:prSet presAssocID="{B230E11A-769D-4B7E-B15B-B94ED3086629}" presName="spaceBetweenRectangles" presStyleCnt="0"/>
      <dgm:spPr/>
    </dgm:pt>
    <dgm:pt modelId="{41273F6C-01D0-49FA-B300-F5002579D015}" type="pres">
      <dgm:prSet presAssocID="{7094ADC6-713C-491F-BB48-6291CBCF8AE3}" presName="parentLin" presStyleCnt="0"/>
      <dgm:spPr/>
    </dgm:pt>
    <dgm:pt modelId="{FE9097FF-F908-47A7-B052-0B1B38A9EF0F}" type="pres">
      <dgm:prSet presAssocID="{7094ADC6-713C-491F-BB48-6291CBCF8AE3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4280C645-B8A2-4981-98AF-240A46A48674}" type="pres">
      <dgm:prSet presAssocID="{7094ADC6-713C-491F-BB48-6291CBCF8AE3}" presName="parentText" presStyleLbl="node1" presStyleIdx="3" presStyleCnt="4" custScaleX="142857" custScaleY="4001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E854C-C6E1-48AE-97AB-E64C2C92FAEE}" type="pres">
      <dgm:prSet presAssocID="{7094ADC6-713C-491F-BB48-6291CBCF8AE3}" presName="negativeSpace" presStyleCnt="0"/>
      <dgm:spPr/>
    </dgm:pt>
    <dgm:pt modelId="{D5227D99-FDBA-42C2-AB82-CB3C4903F813}" type="pres">
      <dgm:prSet presAssocID="{7094ADC6-713C-491F-BB48-6291CBCF8AE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F72442F-BB46-40A9-B924-617CC05C1106}" srcId="{97A52B08-210D-4BA0-8F3F-E82641238A4C}" destId="{F56EB9FF-1F11-4D5C-B8E0-0DEBB8ED9DF7}" srcOrd="2" destOrd="0" parTransId="{4AC65E33-F672-471C-9AFF-2BE6F7A7D793}" sibTransId="{B230E11A-769D-4B7E-B15B-B94ED3086629}"/>
    <dgm:cxn modelId="{648AA4C3-1416-4D42-8748-E0D647D23CFB}" srcId="{97A52B08-210D-4BA0-8F3F-E82641238A4C}" destId="{7094ADC6-713C-491F-BB48-6291CBCF8AE3}" srcOrd="3" destOrd="0" parTransId="{22B87F42-7864-4531-B250-4CD8DB4F84E9}" sibTransId="{CE37D7E3-E995-4A52-BC10-9B0251241919}"/>
    <dgm:cxn modelId="{9BAD3065-DD1E-42B2-867A-CBA2710AD8FB}" srcId="{97A52B08-210D-4BA0-8F3F-E82641238A4C}" destId="{90D9B407-3C0E-49E2-8EC7-47ED5846DF04}" srcOrd="0" destOrd="0" parTransId="{839C039D-46BE-40A2-96C6-C64DFCBE0063}" sibTransId="{3E49037B-F2B8-4372-8D4B-733883B201DA}"/>
    <dgm:cxn modelId="{58142CD6-0407-43BA-827A-2E20EE99F5F7}" type="presOf" srcId="{7094ADC6-713C-491F-BB48-6291CBCF8AE3}" destId="{FE9097FF-F908-47A7-B052-0B1B38A9EF0F}" srcOrd="0" destOrd="0" presId="urn:microsoft.com/office/officeart/2005/8/layout/list1"/>
    <dgm:cxn modelId="{F90F56E6-4A7F-437B-BE6B-7E2EEBFA3C6E}" type="presOf" srcId="{F56EB9FF-1F11-4D5C-B8E0-0DEBB8ED9DF7}" destId="{FFAEFC63-9DEE-48D0-A8D5-9283B837DA0D}" srcOrd="0" destOrd="0" presId="urn:microsoft.com/office/officeart/2005/8/layout/list1"/>
    <dgm:cxn modelId="{CC0105EE-FA85-48B6-823D-CB021EC0ED50}" srcId="{97A52B08-210D-4BA0-8F3F-E82641238A4C}" destId="{05DA3D0B-A2D4-4DC5-A27B-19DBDDC3CB1F}" srcOrd="1" destOrd="0" parTransId="{DA603631-1829-4371-B9AE-CC27277C0489}" sibTransId="{368615CE-3A4A-4365-AF3F-FC7FEB6390D1}"/>
    <dgm:cxn modelId="{1778A60F-C97E-4C0F-809B-B2C8F185C6AC}" type="presOf" srcId="{90D9B407-3C0E-49E2-8EC7-47ED5846DF04}" destId="{408CB2B4-BF30-4B1B-815E-12D6B4358534}" srcOrd="0" destOrd="0" presId="urn:microsoft.com/office/officeart/2005/8/layout/list1"/>
    <dgm:cxn modelId="{008B014B-2D93-4996-A71C-D0D8083A6F9E}" type="presOf" srcId="{05DA3D0B-A2D4-4DC5-A27B-19DBDDC3CB1F}" destId="{BD3172EB-9289-4738-9E4B-FE5C7EE09F1B}" srcOrd="0" destOrd="0" presId="urn:microsoft.com/office/officeart/2005/8/layout/list1"/>
    <dgm:cxn modelId="{B3D56321-C282-414D-9D06-9E5D5875329C}" type="presOf" srcId="{97A52B08-210D-4BA0-8F3F-E82641238A4C}" destId="{FBB52208-5B46-4331-B707-D53200520F85}" srcOrd="0" destOrd="0" presId="urn:microsoft.com/office/officeart/2005/8/layout/list1"/>
    <dgm:cxn modelId="{9389C6F0-E611-47C8-9E99-23F237A9DA43}" type="presOf" srcId="{90D9B407-3C0E-49E2-8EC7-47ED5846DF04}" destId="{2C734DEB-597F-42EF-A4FE-FBF729BFFCCA}" srcOrd="1" destOrd="0" presId="urn:microsoft.com/office/officeart/2005/8/layout/list1"/>
    <dgm:cxn modelId="{6A9CF6EE-CF8B-441B-8580-CBAA814ABD18}" type="presOf" srcId="{05DA3D0B-A2D4-4DC5-A27B-19DBDDC3CB1F}" destId="{84696BB4-88AA-4816-A311-C66C30B6E092}" srcOrd="1" destOrd="0" presId="urn:microsoft.com/office/officeart/2005/8/layout/list1"/>
    <dgm:cxn modelId="{A9AF46E6-8163-4F41-ADB2-9D3640E3A895}" type="presOf" srcId="{7094ADC6-713C-491F-BB48-6291CBCF8AE3}" destId="{4280C645-B8A2-4981-98AF-240A46A48674}" srcOrd="1" destOrd="0" presId="urn:microsoft.com/office/officeart/2005/8/layout/list1"/>
    <dgm:cxn modelId="{0323F673-1A56-48B9-AF42-C465E78B5F06}" type="presOf" srcId="{F56EB9FF-1F11-4D5C-B8E0-0DEBB8ED9DF7}" destId="{E5091260-6C17-4A42-9C68-7309BFF1AF47}" srcOrd="1" destOrd="0" presId="urn:microsoft.com/office/officeart/2005/8/layout/list1"/>
    <dgm:cxn modelId="{0583DB6A-1912-4C14-A1AF-F62051EDA28C}" type="presParOf" srcId="{FBB52208-5B46-4331-B707-D53200520F85}" destId="{5B5F53A5-A01A-41A0-85F5-7F1EA0E6B499}" srcOrd="0" destOrd="0" presId="urn:microsoft.com/office/officeart/2005/8/layout/list1"/>
    <dgm:cxn modelId="{6C18A5CD-BAC2-415E-9024-68172D1B3F65}" type="presParOf" srcId="{5B5F53A5-A01A-41A0-85F5-7F1EA0E6B499}" destId="{408CB2B4-BF30-4B1B-815E-12D6B4358534}" srcOrd="0" destOrd="0" presId="urn:microsoft.com/office/officeart/2005/8/layout/list1"/>
    <dgm:cxn modelId="{E43E518C-7BB1-4980-BE9B-2388D46D7F88}" type="presParOf" srcId="{5B5F53A5-A01A-41A0-85F5-7F1EA0E6B499}" destId="{2C734DEB-597F-42EF-A4FE-FBF729BFFCCA}" srcOrd="1" destOrd="0" presId="urn:microsoft.com/office/officeart/2005/8/layout/list1"/>
    <dgm:cxn modelId="{FF101E01-990B-40C3-AF54-743C08193371}" type="presParOf" srcId="{FBB52208-5B46-4331-B707-D53200520F85}" destId="{1AB97042-14B7-4567-AA41-9E1E078F781E}" srcOrd="1" destOrd="0" presId="urn:microsoft.com/office/officeart/2005/8/layout/list1"/>
    <dgm:cxn modelId="{1800AFE1-A336-418A-996B-F55A11BFED14}" type="presParOf" srcId="{FBB52208-5B46-4331-B707-D53200520F85}" destId="{EE4E409D-E21D-4C64-99E4-92F61B857942}" srcOrd="2" destOrd="0" presId="urn:microsoft.com/office/officeart/2005/8/layout/list1"/>
    <dgm:cxn modelId="{2DECE303-EF37-4A1B-A386-7BE84EE09911}" type="presParOf" srcId="{FBB52208-5B46-4331-B707-D53200520F85}" destId="{F9D9146E-3870-49F4-AF60-DE1FEEEE92DF}" srcOrd="3" destOrd="0" presId="urn:microsoft.com/office/officeart/2005/8/layout/list1"/>
    <dgm:cxn modelId="{CDE31D93-19EC-45E7-B63F-AA3CA23D38DD}" type="presParOf" srcId="{FBB52208-5B46-4331-B707-D53200520F85}" destId="{2C009C2B-3CF4-4699-BF51-29A40A65647C}" srcOrd="4" destOrd="0" presId="urn:microsoft.com/office/officeart/2005/8/layout/list1"/>
    <dgm:cxn modelId="{A898EF2E-0844-4DD3-B8EA-54186119D233}" type="presParOf" srcId="{2C009C2B-3CF4-4699-BF51-29A40A65647C}" destId="{BD3172EB-9289-4738-9E4B-FE5C7EE09F1B}" srcOrd="0" destOrd="0" presId="urn:microsoft.com/office/officeart/2005/8/layout/list1"/>
    <dgm:cxn modelId="{885EAE02-7AA0-4851-938F-92993BBF2888}" type="presParOf" srcId="{2C009C2B-3CF4-4699-BF51-29A40A65647C}" destId="{84696BB4-88AA-4816-A311-C66C30B6E092}" srcOrd="1" destOrd="0" presId="urn:microsoft.com/office/officeart/2005/8/layout/list1"/>
    <dgm:cxn modelId="{CFA39153-A5A9-4304-A517-6E771746476A}" type="presParOf" srcId="{FBB52208-5B46-4331-B707-D53200520F85}" destId="{59338114-C7B2-4AC1-841C-4F8379AA8200}" srcOrd="5" destOrd="0" presId="urn:microsoft.com/office/officeart/2005/8/layout/list1"/>
    <dgm:cxn modelId="{0EF85B27-D406-4DCD-939F-DBACD0E859AE}" type="presParOf" srcId="{FBB52208-5B46-4331-B707-D53200520F85}" destId="{0DFE3DD7-3A3C-4017-98D8-43D472DCD513}" srcOrd="6" destOrd="0" presId="urn:microsoft.com/office/officeart/2005/8/layout/list1"/>
    <dgm:cxn modelId="{43253BD8-4544-444A-A895-68E76707D3B2}" type="presParOf" srcId="{FBB52208-5B46-4331-B707-D53200520F85}" destId="{5221BF78-F489-46E4-8C7C-48AFA3683065}" srcOrd="7" destOrd="0" presId="urn:microsoft.com/office/officeart/2005/8/layout/list1"/>
    <dgm:cxn modelId="{9AC8699E-B030-43D7-BE50-84822E57AD57}" type="presParOf" srcId="{FBB52208-5B46-4331-B707-D53200520F85}" destId="{400B35A4-5F1F-4B8F-8E8D-6B8C7CCE6E3B}" srcOrd="8" destOrd="0" presId="urn:microsoft.com/office/officeart/2005/8/layout/list1"/>
    <dgm:cxn modelId="{DE1FB990-11A4-46E1-8597-8C358019A29F}" type="presParOf" srcId="{400B35A4-5F1F-4B8F-8E8D-6B8C7CCE6E3B}" destId="{FFAEFC63-9DEE-48D0-A8D5-9283B837DA0D}" srcOrd="0" destOrd="0" presId="urn:microsoft.com/office/officeart/2005/8/layout/list1"/>
    <dgm:cxn modelId="{737B816A-0482-4B14-90FF-6B183BAACE83}" type="presParOf" srcId="{400B35A4-5F1F-4B8F-8E8D-6B8C7CCE6E3B}" destId="{E5091260-6C17-4A42-9C68-7309BFF1AF47}" srcOrd="1" destOrd="0" presId="urn:microsoft.com/office/officeart/2005/8/layout/list1"/>
    <dgm:cxn modelId="{3EDFE1B3-A5AE-44AF-A4CA-6EEA018B0483}" type="presParOf" srcId="{FBB52208-5B46-4331-B707-D53200520F85}" destId="{B0AEF419-F959-4141-B16A-0C3BBB38910D}" srcOrd="9" destOrd="0" presId="urn:microsoft.com/office/officeart/2005/8/layout/list1"/>
    <dgm:cxn modelId="{70A225D0-B35F-4C33-9A57-32693426DED8}" type="presParOf" srcId="{FBB52208-5B46-4331-B707-D53200520F85}" destId="{8F3998AD-258F-429E-9AE4-E7192507C7EF}" srcOrd="10" destOrd="0" presId="urn:microsoft.com/office/officeart/2005/8/layout/list1"/>
    <dgm:cxn modelId="{E3675483-3E09-42E2-9842-C39173899DC1}" type="presParOf" srcId="{FBB52208-5B46-4331-B707-D53200520F85}" destId="{C043E5C6-3654-42DC-AD7E-4EC51BE890EE}" srcOrd="11" destOrd="0" presId="urn:microsoft.com/office/officeart/2005/8/layout/list1"/>
    <dgm:cxn modelId="{EB105EE2-BD3E-4A46-A0C3-61B452AEB9C1}" type="presParOf" srcId="{FBB52208-5B46-4331-B707-D53200520F85}" destId="{41273F6C-01D0-49FA-B300-F5002579D015}" srcOrd="12" destOrd="0" presId="urn:microsoft.com/office/officeart/2005/8/layout/list1"/>
    <dgm:cxn modelId="{3942AC1E-86B7-4CA3-B48F-064023A335EE}" type="presParOf" srcId="{41273F6C-01D0-49FA-B300-F5002579D015}" destId="{FE9097FF-F908-47A7-B052-0B1B38A9EF0F}" srcOrd="0" destOrd="0" presId="urn:microsoft.com/office/officeart/2005/8/layout/list1"/>
    <dgm:cxn modelId="{DE831186-A3F4-4676-B135-A4F712D410F4}" type="presParOf" srcId="{41273F6C-01D0-49FA-B300-F5002579D015}" destId="{4280C645-B8A2-4981-98AF-240A46A48674}" srcOrd="1" destOrd="0" presId="urn:microsoft.com/office/officeart/2005/8/layout/list1"/>
    <dgm:cxn modelId="{C8417DEB-FCBD-42EE-BEFC-4E38E3CF5C38}" type="presParOf" srcId="{FBB52208-5B46-4331-B707-D53200520F85}" destId="{0B9E854C-C6E1-48AE-97AB-E64C2C92FAEE}" srcOrd="13" destOrd="0" presId="urn:microsoft.com/office/officeart/2005/8/layout/list1"/>
    <dgm:cxn modelId="{BC2303CD-B90B-4E00-A2E2-9239F4BC010C}" type="presParOf" srcId="{FBB52208-5B46-4331-B707-D53200520F85}" destId="{D5227D99-FDBA-42C2-AB82-CB3C4903F81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A52B08-210D-4BA0-8F3F-E82641238A4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D9B407-3C0E-49E2-8EC7-47ED5846DF04}">
      <dgm:prSet phldrT="[Текст]" custT="1"/>
      <dgm:spPr>
        <a:solidFill>
          <a:srgbClr val="000E2A"/>
        </a:solidFill>
      </dgm:spPr>
      <dgm:t>
        <a:bodyPr/>
        <a:lstStyle/>
        <a:p>
          <a:pPr algn="just"/>
          <a:r>
            <a:rPr lang="ru-R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1.Структура кейса</a:t>
          </a:r>
          <a:r>
            <a: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r>
            <a:rPr lang="ru-RU" sz="3200" b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9C039D-46BE-40A2-96C6-C64DFCBE0063}" type="parTrans" cxnId="{9BAD3065-DD1E-42B2-867A-CBA2710AD8FB}">
      <dgm:prSet/>
      <dgm:spPr/>
      <dgm:t>
        <a:bodyPr/>
        <a:lstStyle/>
        <a:p>
          <a:endParaRPr lang="ru-RU"/>
        </a:p>
      </dgm:t>
    </dgm:pt>
    <dgm:pt modelId="{3E49037B-F2B8-4372-8D4B-733883B201DA}" type="sibTrans" cxnId="{9BAD3065-DD1E-42B2-867A-CBA2710AD8FB}">
      <dgm:prSet/>
      <dgm:spPr/>
      <dgm:t>
        <a:bodyPr/>
        <a:lstStyle/>
        <a:p>
          <a:endParaRPr lang="ru-RU"/>
        </a:p>
      </dgm:t>
    </dgm:pt>
    <dgm:pt modelId="{05DA3D0B-A2D4-4DC5-A27B-19DBDDC3CB1F}">
      <dgm:prSet phldrT="[Текст]" custT="1"/>
      <dgm:spPr>
        <a:solidFill>
          <a:srgbClr val="102940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операциональные действия корректны;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603631-1829-4371-B9AE-CC27277C0489}" type="parTrans" cxnId="{CC0105EE-FA85-48B6-823D-CB021EC0ED50}">
      <dgm:prSet/>
      <dgm:spPr/>
      <dgm:t>
        <a:bodyPr/>
        <a:lstStyle/>
        <a:p>
          <a:endParaRPr lang="ru-RU"/>
        </a:p>
      </dgm:t>
    </dgm:pt>
    <dgm:pt modelId="{368615CE-3A4A-4365-AF3F-FC7FEB6390D1}" type="sibTrans" cxnId="{CC0105EE-FA85-48B6-823D-CB021EC0ED50}">
      <dgm:prSet/>
      <dgm:spPr/>
      <dgm:t>
        <a:bodyPr/>
        <a:lstStyle/>
        <a:p>
          <a:endParaRPr lang="ru-RU"/>
        </a:p>
      </dgm:t>
    </dgm:pt>
    <dgm:pt modelId="{F56EB9FF-1F11-4D5C-B8E0-0DEBB8ED9DF7}">
      <dgm:prSet phldrT="[Текст]" custT="1"/>
      <dgm:spPr>
        <a:solidFill>
          <a:srgbClr val="20517E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операциональные действия корректны частично (1–2 замечания);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C65E33-F672-471C-9AFF-2BE6F7A7D793}" type="parTrans" cxnId="{CF72442F-BB46-40A9-B924-617CC05C1106}">
      <dgm:prSet/>
      <dgm:spPr/>
      <dgm:t>
        <a:bodyPr/>
        <a:lstStyle/>
        <a:p>
          <a:endParaRPr lang="ru-RU"/>
        </a:p>
      </dgm:t>
    </dgm:pt>
    <dgm:pt modelId="{B230E11A-769D-4B7E-B15B-B94ED3086629}" type="sibTrans" cxnId="{CF72442F-BB46-40A9-B924-617CC05C1106}">
      <dgm:prSet/>
      <dgm:spPr/>
      <dgm:t>
        <a:bodyPr/>
        <a:lstStyle/>
        <a:p>
          <a:endParaRPr lang="ru-RU"/>
        </a:p>
      </dgm:t>
    </dgm:pt>
    <dgm:pt modelId="{7094ADC6-713C-491F-BB48-6291CBCF8AE3}">
      <dgm:prSet phldrT="[Текст]" custT="1"/>
      <dgm:spPr>
        <a:solidFill>
          <a:srgbClr val="69A4D9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операциональные действия корректны частично (3–4 замечания);</a:t>
          </a:r>
        </a:p>
      </dgm:t>
    </dgm:pt>
    <dgm:pt modelId="{22B87F42-7864-4531-B250-4CD8DB4F84E9}" type="parTrans" cxnId="{648AA4C3-1416-4D42-8748-E0D647D23CFB}">
      <dgm:prSet/>
      <dgm:spPr/>
      <dgm:t>
        <a:bodyPr/>
        <a:lstStyle/>
        <a:p>
          <a:endParaRPr lang="ru-RU"/>
        </a:p>
      </dgm:t>
    </dgm:pt>
    <dgm:pt modelId="{CE37D7E3-E995-4A52-BC10-9B0251241919}" type="sibTrans" cxnId="{648AA4C3-1416-4D42-8748-E0D647D23CFB}">
      <dgm:prSet/>
      <dgm:spPr/>
      <dgm:t>
        <a:bodyPr/>
        <a:lstStyle/>
        <a:p>
          <a:endParaRPr lang="ru-RU"/>
        </a:p>
      </dgm:t>
    </dgm:pt>
    <dgm:pt modelId="{C6AB4FEA-4B7F-494D-A9CC-368980E1D808}">
      <dgm:prSet custT="1"/>
      <dgm:spPr>
        <a:solidFill>
          <a:srgbClr val="8AB8E2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операциональные действия не корректны.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927480-1DB5-4C66-AD06-2EBFBCE459C3}" type="parTrans" cxnId="{BD7B08C6-AA2D-400A-812D-DF22D0504B30}">
      <dgm:prSet/>
      <dgm:spPr/>
      <dgm:t>
        <a:bodyPr/>
        <a:lstStyle/>
        <a:p>
          <a:endParaRPr lang="ru-RU"/>
        </a:p>
      </dgm:t>
    </dgm:pt>
    <dgm:pt modelId="{B86B388D-E078-4B05-BDA6-8198E21333F7}" type="sibTrans" cxnId="{BD7B08C6-AA2D-400A-812D-DF22D0504B30}">
      <dgm:prSet/>
      <dgm:spPr/>
      <dgm:t>
        <a:bodyPr/>
        <a:lstStyle/>
        <a:p>
          <a:endParaRPr lang="ru-RU"/>
        </a:p>
      </dgm:t>
    </dgm:pt>
    <dgm:pt modelId="{FBB52208-5B46-4331-B707-D53200520F85}" type="pres">
      <dgm:prSet presAssocID="{97A52B08-210D-4BA0-8F3F-E82641238A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5F53A5-A01A-41A0-85F5-7F1EA0E6B499}" type="pres">
      <dgm:prSet presAssocID="{90D9B407-3C0E-49E2-8EC7-47ED5846DF04}" presName="parentLin" presStyleCnt="0"/>
      <dgm:spPr/>
    </dgm:pt>
    <dgm:pt modelId="{408CB2B4-BF30-4B1B-815E-12D6B4358534}" type="pres">
      <dgm:prSet presAssocID="{90D9B407-3C0E-49E2-8EC7-47ED5846DF0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C734DEB-597F-42EF-A4FE-FBF729BFFCCA}" type="pres">
      <dgm:prSet presAssocID="{90D9B407-3C0E-49E2-8EC7-47ED5846DF04}" presName="parentText" presStyleLbl="node1" presStyleIdx="0" presStyleCnt="5" custScaleX="142997" custScaleY="2629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B97042-14B7-4567-AA41-9E1E078F781E}" type="pres">
      <dgm:prSet presAssocID="{90D9B407-3C0E-49E2-8EC7-47ED5846DF04}" presName="negativeSpace" presStyleCnt="0"/>
      <dgm:spPr/>
    </dgm:pt>
    <dgm:pt modelId="{EE4E409D-E21D-4C64-99E4-92F61B857942}" type="pres">
      <dgm:prSet presAssocID="{90D9B407-3C0E-49E2-8EC7-47ED5846DF04}" presName="childText" presStyleLbl="conFgAcc1" presStyleIdx="0" presStyleCnt="5">
        <dgm:presLayoutVars>
          <dgm:bulletEnabled val="1"/>
        </dgm:presLayoutVars>
      </dgm:prSet>
      <dgm:spPr/>
    </dgm:pt>
    <dgm:pt modelId="{F9D9146E-3870-49F4-AF60-DE1FEEEE92DF}" type="pres">
      <dgm:prSet presAssocID="{3E49037B-F2B8-4372-8D4B-733883B201DA}" presName="spaceBetweenRectangles" presStyleCnt="0"/>
      <dgm:spPr/>
    </dgm:pt>
    <dgm:pt modelId="{2C009C2B-3CF4-4699-BF51-29A40A65647C}" type="pres">
      <dgm:prSet presAssocID="{05DA3D0B-A2D4-4DC5-A27B-19DBDDC3CB1F}" presName="parentLin" presStyleCnt="0"/>
      <dgm:spPr/>
    </dgm:pt>
    <dgm:pt modelId="{BD3172EB-9289-4738-9E4B-FE5C7EE09F1B}" type="pres">
      <dgm:prSet presAssocID="{05DA3D0B-A2D4-4DC5-A27B-19DBDDC3CB1F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4696BB4-88AA-4816-A311-C66C30B6E092}" type="pres">
      <dgm:prSet presAssocID="{05DA3D0B-A2D4-4DC5-A27B-19DBDDC3CB1F}" presName="parentText" presStyleLbl="node1" presStyleIdx="1" presStyleCnt="5" custScaleX="142997" custScaleY="2288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38114-C7B2-4AC1-841C-4F8379AA8200}" type="pres">
      <dgm:prSet presAssocID="{05DA3D0B-A2D4-4DC5-A27B-19DBDDC3CB1F}" presName="negativeSpace" presStyleCnt="0"/>
      <dgm:spPr/>
    </dgm:pt>
    <dgm:pt modelId="{0DFE3DD7-3A3C-4017-98D8-43D472DCD513}" type="pres">
      <dgm:prSet presAssocID="{05DA3D0B-A2D4-4DC5-A27B-19DBDDC3CB1F}" presName="childText" presStyleLbl="conFgAcc1" presStyleIdx="1" presStyleCnt="5">
        <dgm:presLayoutVars>
          <dgm:bulletEnabled val="1"/>
        </dgm:presLayoutVars>
      </dgm:prSet>
      <dgm:spPr/>
    </dgm:pt>
    <dgm:pt modelId="{5221BF78-F489-46E4-8C7C-48AFA3683065}" type="pres">
      <dgm:prSet presAssocID="{368615CE-3A4A-4365-AF3F-FC7FEB6390D1}" presName="spaceBetweenRectangles" presStyleCnt="0"/>
      <dgm:spPr/>
    </dgm:pt>
    <dgm:pt modelId="{400B35A4-5F1F-4B8F-8E8D-6B8C7CCE6E3B}" type="pres">
      <dgm:prSet presAssocID="{F56EB9FF-1F11-4D5C-B8E0-0DEBB8ED9DF7}" presName="parentLin" presStyleCnt="0"/>
      <dgm:spPr/>
    </dgm:pt>
    <dgm:pt modelId="{FFAEFC63-9DEE-48D0-A8D5-9283B837DA0D}" type="pres">
      <dgm:prSet presAssocID="{F56EB9FF-1F11-4D5C-B8E0-0DEBB8ED9DF7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E5091260-6C17-4A42-9C68-7309BFF1AF47}" type="pres">
      <dgm:prSet presAssocID="{F56EB9FF-1F11-4D5C-B8E0-0DEBB8ED9DF7}" presName="parentText" presStyleLbl="node1" presStyleIdx="2" presStyleCnt="5" custScaleX="142857" custScaleY="4497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AEF419-F959-4141-B16A-0C3BBB38910D}" type="pres">
      <dgm:prSet presAssocID="{F56EB9FF-1F11-4D5C-B8E0-0DEBB8ED9DF7}" presName="negativeSpace" presStyleCnt="0"/>
      <dgm:spPr/>
    </dgm:pt>
    <dgm:pt modelId="{8F3998AD-258F-429E-9AE4-E7192507C7EF}" type="pres">
      <dgm:prSet presAssocID="{F56EB9FF-1F11-4D5C-B8E0-0DEBB8ED9DF7}" presName="childText" presStyleLbl="conFgAcc1" presStyleIdx="2" presStyleCnt="5">
        <dgm:presLayoutVars>
          <dgm:bulletEnabled val="1"/>
        </dgm:presLayoutVars>
      </dgm:prSet>
      <dgm:spPr/>
    </dgm:pt>
    <dgm:pt modelId="{C043E5C6-3654-42DC-AD7E-4EC51BE890EE}" type="pres">
      <dgm:prSet presAssocID="{B230E11A-769D-4B7E-B15B-B94ED3086629}" presName="spaceBetweenRectangles" presStyleCnt="0"/>
      <dgm:spPr/>
    </dgm:pt>
    <dgm:pt modelId="{41273F6C-01D0-49FA-B300-F5002579D015}" type="pres">
      <dgm:prSet presAssocID="{7094ADC6-713C-491F-BB48-6291CBCF8AE3}" presName="parentLin" presStyleCnt="0"/>
      <dgm:spPr/>
    </dgm:pt>
    <dgm:pt modelId="{FE9097FF-F908-47A7-B052-0B1B38A9EF0F}" type="pres">
      <dgm:prSet presAssocID="{7094ADC6-713C-491F-BB48-6291CBCF8AE3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4280C645-B8A2-4981-98AF-240A46A48674}" type="pres">
      <dgm:prSet presAssocID="{7094ADC6-713C-491F-BB48-6291CBCF8AE3}" presName="parentText" presStyleLbl="node1" presStyleIdx="3" presStyleCnt="5" custScaleX="142857" custScaleY="4001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E854C-C6E1-48AE-97AB-E64C2C92FAEE}" type="pres">
      <dgm:prSet presAssocID="{7094ADC6-713C-491F-BB48-6291CBCF8AE3}" presName="negativeSpace" presStyleCnt="0"/>
      <dgm:spPr/>
    </dgm:pt>
    <dgm:pt modelId="{D5227D99-FDBA-42C2-AB82-CB3C4903F813}" type="pres">
      <dgm:prSet presAssocID="{7094ADC6-713C-491F-BB48-6291CBCF8AE3}" presName="childText" presStyleLbl="conFgAcc1" presStyleIdx="3" presStyleCnt="5">
        <dgm:presLayoutVars>
          <dgm:bulletEnabled val="1"/>
        </dgm:presLayoutVars>
      </dgm:prSet>
      <dgm:spPr/>
    </dgm:pt>
    <dgm:pt modelId="{C50DBBDE-382C-470D-B04F-E643B7C64719}" type="pres">
      <dgm:prSet presAssocID="{CE37D7E3-E995-4A52-BC10-9B0251241919}" presName="spaceBetweenRectangles" presStyleCnt="0"/>
      <dgm:spPr/>
    </dgm:pt>
    <dgm:pt modelId="{F2435F62-B6E8-447C-8DBB-CEA05C87BEC5}" type="pres">
      <dgm:prSet presAssocID="{C6AB4FEA-4B7F-494D-A9CC-368980E1D808}" presName="parentLin" presStyleCnt="0"/>
      <dgm:spPr/>
    </dgm:pt>
    <dgm:pt modelId="{B9A508E1-EFB2-4AFB-AB4B-444FA2EE5D7B}" type="pres">
      <dgm:prSet presAssocID="{C6AB4FEA-4B7F-494D-A9CC-368980E1D808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7B048D3B-51ED-49A1-92C4-A80D44A7EEE9}" type="pres">
      <dgm:prSet presAssocID="{C6AB4FEA-4B7F-494D-A9CC-368980E1D808}" presName="parentText" presStyleLbl="node1" presStyleIdx="4" presStyleCnt="5" custScaleX="142857" custScaleY="1890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3636D5-31B7-4B16-8C60-0769D4EC6B35}" type="pres">
      <dgm:prSet presAssocID="{C6AB4FEA-4B7F-494D-A9CC-368980E1D808}" presName="negativeSpace" presStyleCnt="0"/>
      <dgm:spPr/>
    </dgm:pt>
    <dgm:pt modelId="{7F2E49B5-D079-4260-944A-B1D01231CA91}" type="pres">
      <dgm:prSet presAssocID="{C6AB4FEA-4B7F-494D-A9CC-368980E1D808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CC0105EE-FA85-48B6-823D-CB021EC0ED50}" srcId="{97A52B08-210D-4BA0-8F3F-E82641238A4C}" destId="{05DA3D0B-A2D4-4DC5-A27B-19DBDDC3CB1F}" srcOrd="1" destOrd="0" parTransId="{DA603631-1829-4371-B9AE-CC27277C0489}" sibTransId="{368615CE-3A4A-4365-AF3F-FC7FEB6390D1}"/>
    <dgm:cxn modelId="{A9AF46E6-8163-4F41-ADB2-9D3640E3A895}" type="presOf" srcId="{7094ADC6-713C-491F-BB48-6291CBCF8AE3}" destId="{4280C645-B8A2-4981-98AF-240A46A48674}" srcOrd="1" destOrd="0" presId="urn:microsoft.com/office/officeart/2005/8/layout/list1"/>
    <dgm:cxn modelId="{9389C6F0-E611-47C8-9E99-23F237A9DA43}" type="presOf" srcId="{90D9B407-3C0E-49E2-8EC7-47ED5846DF04}" destId="{2C734DEB-597F-42EF-A4FE-FBF729BFFCCA}" srcOrd="1" destOrd="0" presId="urn:microsoft.com/office/officeart/2005/8/layout/list1"/>
    <dgm:cxn modelId="{BD7B08C6-AA2D-400A-812D-DF22D0504B30}" srcId="{97A52B08-210D-4BA0-8F3F-E82641238A4C}" destId="{C6AB4FEA-4B7F-494D-A9CC-368980E1D808}" srcOrd="4" destOrd="0" parTransId="{9C927480-1DB5-4C66-AD06-2EBFBCE459C3}" sibTransId="{B86B388D-E078-4B05-BDA6-8198E21333F7}"/>
    <dgm:cxn modelId="{00C07F13-35F2-4C0E-A686-2AB331E3C5F1}" type="presOf" srcId="{C6AB4FEA-4B7F-494D-A9CC-368980E1D808}" destId="{B9A508E1-EFB2-4AFB-AB4B-444FA2EE5D7B}" srcOrd="0" destOrd="0" presId="urn:microsoft.com/office/officeart/2005/8/layout/list1"/>
    <dgm:cxn modelId="{F90F56E6-4A7F-437B-BE6B-7E2EEBFA3C6E}" type="presOf" srcId="{F56EB9FF-1F11-4D5C-B8E0-0DEBB8ED9DF7}" destId="{FFAEFC63-9DEE-48D0-A8D5-9283B837DA0D}" srcOrd="0" destOrd="0" presId="urn:microsoft.com/office/officeart/2005/8/layout/list1"/>
    <dgm:cxn modelId="{58142CD6-0407-43BA-827A-2E20EE99F5F7}" type="presOf" srcId="{7094ADC6-713C-491F-BB48-6291CBCF8AE3}" destId="{FE9097FF-F908-47A7-B052-0B1B38A9EF0F}" srcOrd="0" destOrd="0" presId="urn:microsoft.com/office/officeart/2005/8/layout/list1"/>
    <dgm:cxn modelId="{9BAD3065-DD1E-42B2-867A-CBA2710AD8FB}" srcId="{97A52B08-210D-4BA0-8F3F-E82641238A4C}" destId="{90D9B407-3C0E-49E2-8EC7-47ED5846DF04}" srcOrd="0" destOrd="0" parTransId="{839C039D-46BE-40A2-96C6-C64DFCBE0063}" sibTransId="{3E49037B-F2B8-4372-8D4B-733883B201DA}"/>
    <dgm:cxn modelId="{6A9CF6EE-CF8B-441B-8580-CBAA814ABD18}" type="presOf" srcId="{05DA3D0B-A2D4-4DC5-A27B-19DBDDC3CB1F}" destId="{84696BB4-88AA-4816-A311-C66C30B6E092}" srcOrd="1" destOrd="0" presId="urn:microsoft.com/office/officeart/2005/8/layout/list1"/>
    <dgm:cxn modelId="{008B014B-2D93-4996-A71C-D0D8083A6F9E}" type="presOf" srcId="{05DA3D0B-A2D4-4DC5-A27B-19DBDDC3CB1F}" destId="{BD3172EB-9289-4738-9E4B-FE5C7EE09F1B}" srcOrd="0" destOrd="0" presId="urn:microsoft.com/office/officeart/2005/8/layout/list1"/>
    <dgm:cxn modelId="{0323F673-1A56-48B9-AF42-C465E78B5F06}" type="presOf" srcId="{F56EB9FF-1F11-4D5C-B8E0-0DEBB8ED9DF7}" destId="{E5091260-6C17-4A42-9C68-7309BFF1AF47}" srcOrd="1" destOrd="0" presId="urn:microsoft.com/office/officeart/2005/8/layout/list1"/>
    <dgm:cxn modelId="{648AA4C3-1416-4D42-8748-E0D647D23CFB}" srcId="{97A52B08-210D-4BA0-8F3F-E82641238A4C}" destId="{7094ADC6-713C-491F-BB48-6291CBCF8AE3}" srcOrd="3" destOrd="0" parTransId="{22B87F42-7864-4531-B250-4CD8DB4F84E9}" sibTransId="{CE37D7E3-E995-4A52-BC10-9B0251241919}"/>
    <dgm:cxn modelId="{1778A60F-C97E-4C0F-809B-B2C8F185C6AC}" type="presOf" srcId="{90D9B407-3C0E-49E2-8EC7-47ED5846DF04}" destId="{408CB2B4-BF30-4B1B-815E-12D6B4358534}" srcOrd="0" destOrd="0" presId="urn:microsoft.com/office/officeart/2005/8/layout/list1"/>
    <dgm:cxn modelId="{B3D56321-C282-414D-9D06-9E5D5875329C}" type="presOf" srcId="{97A52B08-210D-4BA0-8F3F-E82641238A4C}" destId="{FBB52208-5B46-4331-B707-D53200520F85}" srcOrd="0" destOrd="0" presId="urn:microsoft.com/office/officeart/2005/8/layout/list1"/>
    <dgm:cxn modelId="{5574171D-843D-4C3B-8A0B-C665E1B7B2E7}" type="presOf" srcId="{C6AB4FEA-4B7F-494D-A9CC-368980E1D808}" destId="{7B048D3B-51ED-49A1-92C4-A80D44A7EEE9}" srcOrd="1" destOrd="0" presId="urn:microsoft.com/office/officeart/2005/8/layout/list1"/>
    <dgm:cxn modelId="{CF72442F-BB46-40A9-B924-617CC05C1106}" srcId="{97A52B08-210D-4BA0-8F3F-E82641238A4C}" destId="{F56EB9FF-1F11-4D5C-B8E0-0DEBB8ED9DF7}" srcOrd="2" destOrd="0" parTransId="{4AC65E33-F672-471C-9AFF-2BE6F7A7D793}" sibTransId="{B230E11A-769D-4B7E-B15B-B94ED3086629}"/>
    <dgm:cxn modelId="{0583DB6A-1912-4C14-A1AF-F62051EDA28C}" type="presParOf" srcId="{FBB52208-5B46-4331-B707-D53200520F85}" destId="{5B5F53A5-A01A-41A0-85F5-7F1EA0E6B499}" srcOrd="0" destOrd="0" presId="urn:microsoft.com/office/officeart/2005/8/layout/list1"/>
    <dgm:cxn modelId="{6C18A5CD-BAC2-415E-9024-68172D1B3F65}" type="presParOf" srcId="{5B5F53A5-A01A-41A0-85F5-7F1EA0E6B499}" destId="{408CB2B4-BF30-4B1B-815E-12D6B4358534}" srcOrd="0" destOrd="0" presId="urn:microsoft.com/office/officeart/2005/8/layout/list1"/>
    <dgm:cxn modelId="{E43E518C-7BB1-4980-BE9B-2388D46D7F88}" type="presParOf" srcId="{5B5F53A5-A01A-41A0-85F5-7F1EA0E6B499}" destId="{2C734DEB-597F-42EF-A4FE-FBF729BFFCCA}" srcOrd="1" destOrd="0" presId="urn:microsoft.com/office/officeart/2005/8/layout/list1"/>
    <dgm:cxn modelId="{FF101E01-990B-40C3-AF54-743C08193371}" type="presParOf" srcId="{FBB52208-5B46-4331-B707-D53200520F85}" destId="{1AB97042-14B7-4567-AA41-9E1E078F781E}" srcOrd="1" destOrd="0" presId="urn:microsoft.com/office/officeart/2005/8/layout/list1"/>
    <dgm:cxn modelId="{1800AFE1-A336-418A-996B-F55A11BFED14}" type="presParOf" srcId="{FBB52208-5B46-4331-B707-D53200520F85}" destId="{EE4E409D-E21D-4C64-99E4-92F61B857942}" srcOrd="2" destOrd="0" presId="urn:microsoft.com/office/officeart/2005/8/layout/list1"/>
    <dgm:cxn modelId="{2DECE303-EF37-4A1B-A386-7BE84EE09911}" type="presParOf" srcId="{FBB52208-5B46-4331-B707-D53200520F85}" destId="{F9D9146E-3870-49F4-AF60-DE1FEEEE92DF}" srcOrd="3" destOrd="0" presId="urn:microsoft.com/office/officeart/2005/8/layout/list1"/>
    <dgm:cxn modelId="{CDE31D93-19EC-45E7-B63F-AA3CA23D38DD}" type="presParOf" srcId="{FBB52208-5B46-4331-B707-D53200520F85}" destId="{2C009C2B-3CF4-4699-BF51-29A40A65647C}" srcOrd="4" destOrd="0" presId="urn:microsoft.com/office/officeart/2005/8/layout/list1"/>
    <dgm:cxn modelId="{A898EF2E-0844-4DD3-B8EA-54186119D233}" type="presParOf" srcId="{2C009C2B-3CF4-4699-BF51-29A40A65647C}" destId="{BD3172EB-9289-4738-9E4B-FE5C7EE09F1B}" srcOrd="0" destOrd="0" presId="urn:microsoft.com/office/officeart/2005/8/layout/list1"/>
    <dgm:cxn modelId="{885EAE02-7AA0-4851-938F-92993BBF2888}" type="presParOf" srcId="{2C009C2B-3CF4-4699-BF51-29A40A65647C}" destId="{84696BB4-88AA-4816-A311-C66C30B6E092}" srcOrd="1" destOrd="0" presId="urn:microsoft.com/office/officeart/2005/8/layout/list1"/>
    <dgm:cxn modelId="{CFA39153-A5A9-4304-A517-6E771746476A}" type="presParOf" srcId="{FBB52208-5B46-4331-B707-D53200520F85}" destId="{59338114-C7B2-4AC1-841C-4F8379AA8200}" srcOrd="5" destOrd="0" presId="urn:microsoft.com/office/officeart/2005/8/layout/list1"/>
    <dgm:cxn modelId="{0EF85B27-D406-4DCD-939F-DBACD0E859AE}" type="presParOf" srcId="{FBB52208-5B46-4331-B707-D53200520F85}" destId="{0DFE3DD7-3A3C-4017-98D8-43D472DCD513}" srcOrd="6" destOrd="0" presId="urn:microsoft.com/office/officeart/2005/8/layout/list1"/>
    <dgm:cxn modelId="{43253BD8-4544-444A-A895-68E76707D3B2}" type="presParOf" srcId="{FBB52208-5B46-4331-B707-D53200520F85}" destId="{5221BF78-F489-46E4-8C7C-48AFA3683065}" srcOrd="7" destOrd="0" presId="urn:microsoft.com/office/officeart/2005/8/layout/list1"/>
    <dgm:cxn modelId="{9AC8699E-B030-43D7-BE50-84822E57AD57}" type="presParOf" srcId="{FBB52208-5B46-4331-B707-D53200520F85}" destId="{400B35A4-5F1F-4B8F-8E8D-6B8C7CCE6E3B}" srcOrd="8" destOrd="0" presId="urn:microsoft.com/office/officeart/2005/8/layout/list1"/>
    <dgm:cxn modelId="{DE1FB990-11A4-46E1-8597-8C358019A29F}" type="presParOf" srcId="{400B35A4-5F1F-4B8F-8E8D-6B8C7CCE6E3B}" destId="{FFAEFC63-9DEE-48D0-A8D5-9283B837DA0D}" srcOrd="0" destOrd="0" presId="urn:microsoft.com/office/officeart/2005/8/layout/list1"/>
    <dgm:cxn modelId="{737B816A-0482-4B14-90FF-6B183BAACE83}" type="presParOf" srcId="{400B35A4-5F1F-4B8F-8E8D-6B8C7CCE6E3B}" destId="{E5091260-6C17-4A42-9C68-7309BFF1AF47}" srcOrd="1" destOrd="0" presId="urn:microsoft.com/office/officeart/2005/8/layout/list1"/>
    <dgm:cxn modelId="{3EDFE1B3-A5AE-44AF-A4CA-6EEA018B0483}" type="presParOf" srcId="{FBB52208-5B46-4331-B707-D53200520F85}" destId="{B0AEF419-F959-4141-B16A-0C3BBB38910D}" srcOrd="9" destOrd="0" presId="urn:microsoft.com/office/officeart/2005/8/layout/list1"/>
    <dgm:cxn modelId="{70A225D0-B35F-4C33-9A57-32693426DED8}" type="presParOf" srcId="{FBB52208-5B46-4331-B707-D53200520F85}" destId="{8F3998AD-258F-429E-9AE4-E7192507C7EF}" srcOrd="10" destOrd="0" presId="urn:microsoft.com/office/officeart/2005/8/layout/list1"/>
    <dgm:cxn modelId="{E3675483-3E09-42E2-9842-C39173899DC1}" type="presParOf" srcId="{FBB52208-5B46-4331-B707-D53200520F85}" destId="{C043E5C6-3654-42DC-AD7E-4EC51BE890EE}" srcOrd="11" destOrd="0" presId="urn:microsoft.com/office/officeart/2005/8/layout/list1"/>
    <dgm:cxn modelId="{EB105EE2-BD3E-4A46-A0C3-61B452AEB9C1}" type="presParOf" srcId="{FBB52208-5B46-4331-B707-D53200520F85}" destId="{41273F6C-01D0-49FA-B300-F5002579D015}" srcOrd="12" destOrd="0" presId="urn:microsoft.com/office/officeart/2005/8/layout/list1"/>
    <dgm:cxn modelId="{3942AC1E-86B7-4CA3-B48F-064023A335EE}" type="presParOf" srcId="{41273F6C-01D0-49FA-B300-F5002579D015}" destId="{FE9097FF-F908-47A7-B052-0B1B38A9EF0F}" srcOrd="0" destOrd="0" presId="urn:microsoft.com/office/officeart/2005/8/layout/list1"/>
    <dgm:cxn modelId="{DE831186-A3F4-4676-B135-A4F712D410F4}" type="presParOf" srcId="{41273F6C-01D0-49FA-B300-F5002579D015}" destId="{4280C645-B8A2-4981-98AF-240A46A48674}" srcOrd="1" destOrd="0" presId="urn:microsoft.com/office/officeart/2005/8/layout/list1"/>
    <dgm:cxn modelId="{C8417DEB-FCBD-42EE-BEFC-4E38E3CF5C38}" type="presParOf" srcId="{FBB52208-5B46-4331-B707-D53200520F85}" destId="{0B9E854C-C6E1-48AE-97AB-E64C2C92FAEE}" srcOrd="13" destOrd="0" presId="urn:microsoft.com/office/officeart/2005/8/layout/list1"/>
    <dgm:cxn modelId="{BC2303CD-B90B-4E00-A2E2-9239F4BC010C}" type="presParOf" srcId="{FBB52208-5B46-4331-B707-D53200520F85}" destId="{D5227D99-FDBA-42C2-AB82-CB3C4903F813}" srcOrd="14" destOrd="0" presId="urn:microsoft.com/office/officeart/2005/8/layout/list1"/>
    <dgm:cxn modelId="{0DCC2F81-9A26-4E94-A708-9ECA3CC0DB3B}" type="presParOf" srcId="{FBB52208-5B46-4331-B707-D53200520F85}" destId="{C50DBBDE-382C-470D-B04F-E643B7C64719}" srcOrd="15" destOrd="0" presId="urn:microsoft.com/office/officeart/2005/8/layout/list1"/>
    <dgm:cxn modelId="{7E6071F3-2DCE-49A6-91D9-04D715E4E343}" type="presParOf" srcId="{FBB52208-5B46-4331-B707-D53200520F85}" destId="{F2435F62-B6E8-447C-8DBB-CEA05C87BEC5}" srcOrd="16" destOrd="0" presId="urn:microsoft.com/office/officeart/2005/8/layout/list1"/>
    <dgm:cxn modelId="{CFC2FD34-779A-4847-93E4-AE9FDE8D614C}" type="presParOf" srcId="{F2435F62-B6E8-447C-8DBB-CEA05C87BEC5}" destId="{B9A508E1-EFB2-4AFB-AB4B-444FA2EE5D7B}" srcOrd="0" destOrd="0" presId="urn:microsoft.com/office/officeart/2005/8/layout/list1"/>
    <dgm:cxn modelId="{19D72EA4-8DEB-435E-B64A-1D15D856A1D8}" type="presParOf" srcId="{F2435F62-B6E8-447C-8DBB-CEA05C87BEC5}" destId="{7B048D3B-51ED-49A1-92C4-A80D44A7EEE9}" srcOrd="1" destOrd="0" presId="urn:microsoft.com/office/officeart/2005/8/layout/list1"/>
    <dgm:cxn modelId="{ABB31C5A-53F4-4247-94DF-CF40ECEB086F}" type="presParOf" srcId="{FBB52208-5B46-4331-B707-D53200520F85}" destId="{053636D5-31B7-4B16-8C60-0769D4EC6B35}" srcOrd="17" destOrd="0" presId="urn:microsoft.com/office/officeart/2005/8/layout/list1"/>
    <dgm:cxn modelId="{8F3D9B3F-A2E7-48AE-817C-1FEAB9279E0F}" type="presParOf" srcId="{FBB52208-5B46-4331-B707-D53200520F85}" destId="{7F2E49B5-D079-4260-944A-B1D01231CA91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7A52B08-210D-4BA0-8F3F-E82641238A4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D9B407-3C0E-49E2-8EC7-47ED5846DF04}">
      <dgm:prSet phldrT="[Текст]" custT="1"/>
      <dgm:spPr>
        <a:solidFill>
          <a:srgbClr val="000E2A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2. Общая валидность — установление корректности операциональных действий в рамках изучаемой темы и выстраиваемой концепции:</a:t>
          </a:r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9C039D-46BE-40A2-96C6-C64DFCBE0063}" type="parTrans" cxnId="{9BAD3065-DD1E-42B2-867A-CBA2710AD8FB}">
      <dgm:prSet/>
      <dgm:spPr/>
      <dgm:t>
        <a:bodyPr/>
        <a:lstStyle/>
        <a:p>
          <a:endParaRPr lang="ru-RU"/>
        </a:p>
      </dgm:t>
    </dgm:pt>
    <dgm:pt modelId="{3E49037B-F2B8-4372-8D4B-733883B201DA}" type="sibTrans" cxnId="{9BAD3065-DD1E-42B2-867A-CBA2710AD8FB}">
      <dgm:prSet/>
      <dgm:spPr/>
      <dgm:t>
        <a:bodyPr/>
        <a:lstStyle/>
        <a:p>
          <a:endParaRPr lang="ru-RU"/>
        </a:p>
      </dgm:t>
    </dgm:pt>
    <dgm:pt modelId="{05DA3D0B-A2D4-4DC5-A27B-19DBDDC3CB1F}">
      <dgm:prSet phldrT="[Текст]" custT="1"/>
      <dgm:spPr>
        <a:solidFill>
          <a:srgbClr val="102940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структура соответствует требованиям;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603631-1829-4371-B9AE-CC27277C0489}" type="parTrans" cxnId="{CC0105EE-FA85-48B6-823D-CB021EC0ED50}">
      <dgm:prSet/>
      <dgm:spPr/>
      <dgm:t>
        <a:bodyPr/>
        <a:lstStyle/>
        <a:p>
          <a:endParaRPr lang="ru-RU"/>
        </a:p>
      </dgm:t>
    </dgm:pt>
    <dgm:pt modelId="{368615CE-3A4A-4365-AF3F-FC7FEB6390D1}" type="sibTrans" cxnId="{CC0105EE-FA85-48B6-823D-CB021EC0ED50}">
      <dgm:prSet/>
      <dgm:spPr/>
      <dgm:t>
        <a:bodyPr/>
        <a:lstStyle/>
        <a:p>
          <a:endParaRPr lang="ru-RU"/>
        </a:p>
      </dgm:t>
    </dgm:pt>
    <dgm:pt modelId="{F56EB9FF-1F11-4D5C-B8E0-0DEBB8ED9DF7}">
      <dgm:prSet phldrT="[Текст]" custT="1"/>
      <dgm:spPr>
        <a:solidFill>
          <a:srgbClr val="20517E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структура соответствует требованиям частично (отсутствует 1 элемент);  </a:t>
          </a:r>
          <a:r>
            <a:rPr lang="ru-RU" sz="2800" b="1" i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C65E33-F672-471C-9AFF-2BE6F7A7D793}" type="parTrans" cxnId="{CF72442F-BB46-40A9-B924-617CC05C1106}">
      <dgm:prSet/>
      <dgm:spPr/>
      <dgm:t>
        <a:bodyPr/>
        <a:lstStyle/>
        <a:p>
          <a:endParaRPr lang="ru-RU"/>
        </a:p>
      </dgm:t>
    </dgm:pt>
    <dgm:pt modelId="{B230E11A-769D-4B7E-B15B-B94ED3086629}" type="sibTrans" cxnId="{CF72442F-BB46-40A9-B924-617CC05C1106}">
      <dgm:prSet/>
      <dgm:spPr/>
      <dgm:t>
        <a:bodyPr/>
        <a:lstStyle/>
        <a:p>
          <a:endParaRPr lang="ru-RU"/>
        </a:p>
      </dgm:t>
    </dgm:pt>
    <dgm:pt modelId="{7094ADC6-713C-491F-BB48-6291CBCF8AE3}">
      <dgm:prSet phldrT="[Текст]" custT="1"/>
      <dgm:spPr>
        <a:solidFill>
          <a:srgbClr val="69A4D9"/>
        </a:solidFill>
      </dgm:spPr>
      <dgm:t>
        <a:bodyPr/>
        <a:lstStyle/>
        <a:p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структура соответствует требованиям частично (отсутствуют 2–3 элемента);</a:t>
          </a:r>
        </a:p>
      </dgm:t>
    </dgm:pt>
    <dgm:pt modelId="{22B87F42-7864-4531-B250-4CD8DB4F84E9}" type="parTrans" cxnId="{648AA4C3-1416-4D42-8748-E0D647D23CFB}">
      <dgm:prSet/>
      <dgm:spPr/>
      <dgm:t>
        <a:bodyPr/>
        <a:lstStyle/>
        <a:p>
          <a:endParaRPr lang="ru-RU"/>
        </a:p>
      </dgm:t>
    </dgm:pt>
    <dgm:pt modelId="{CE37D7E3-E995-4A52-BC10-9B0251241919}" type="sibTrans" cxnId="{648AA4C3-1416-4D42-8748-E0D647D23CFB}">
      <dgm:prSet/>
      <dgm:spPr/>
      <dgm:t>
        <a:bodyPr/>
        <a:lstStyle/>
        <a:p>
          <a:endParaRPr lang="ru-RU"/>
        </a:p>
      </dgm:t>
    </dgm:pt>
    <dgm:pt modelId="{C6AB4FEA-4B7F-494D-A9CC-368980E1D808}">
      <dgm:prSet custT="1"/>
      <dgm:spPr>
        <a:solidFill>
          <a:srgbClr val="8AB8E2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структура не соответствует требованиям.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927480-1DB5-4C66-AD06-2EBFBCE459C3}" type="parTrans" cxnId="{BD7B08C6-AA2D-400A-812D-DF22D0504B30}">
      <dgm:prSet/>
      <dgm:spPr/>
      <dgm:t>
        <a:bodyPr/>
        <a:lstStyle/>
        <a:p>
          <a:endParaRPr lang="ru-RU"/>
        </a:p>
      </dgm:t>
    </dgm:pt>
    <dgm:pt modelId="{B86B388D-E078-4B05-BDA6-8198E21333F7}" type="sibTrans" cxnId="{BD7B08C6-AA2D-400A-812D-DF22D0504B30}">
      <dgm:prSet/>
      <dgm:spPr/>
      <dgm:t>
        <a:bodyPr/>
        <a:lstStyle/>
        <a:p>
          <a:endParaRPr lang="ru-RU"/>
        </a:p>
      </dgm:t>
    </dgm:pt>
    <dgm:pt modelId="{FBB52208-5B46-4331-B707-D53200520F85}" type="pres">
      <dgm:prSet presAssocID="{97A52B08-210D-4BA0-8F3F-E82641238A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5F53A5-A01A-41A0-85F5-7F1EA0E6B499}" type="pres">
      <dgm:prSet presAssocID="{90D9B407-3C0E-49E2-8EC7-47ED5846DF04}" presName="parentLin" presStyleCnt="0"/>
      <dgm:spPr/>
    </dgm:pt>
    <dgm:pt modelId="{408CB2B4-BF30-4B1B-815E-12D6B4358534}" type="pres">
      <dgm:prSet presAssocID="{90D9B407-3C0E-49E2-8EC7-47ED5846DF0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C734DEB-597F-42EF-A4FE-FBF729BFFCCA}" type="pres">
      <dgm:prSet presAssocID="{90D9B407-3C0E-49E2-8EC7-47ED5846DF04}" presName="parentText" presStyleLbl="node1" presStyleIdx="0" presStyleCnt="5" custScaleX="142997" custScaleY="4148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B97042-14B7-4567-AA41-9E1E078F781E}" type="pres">
      <dgm:prSet presAssocID="{90D9B407-3C0E-49E2-8EC7-47ED5846DF04}" presName="negativeSpace" presStyleCnt="0"/>
      <dgm:spPr/>
    </dgm:pt>
    <dgm:pt modelId="{EE4E409D-E21D-4C64-99E4-92F61B857942}" type="pres">
      <dgm:prSet presAssocID="{90D9B407-3C0E-49E2-8EC7-47ED5846DF04}" presName="childText" presStyleLbl="conFgAcc1" presStyleIdx="0" presStyleCnt="5">
        <dgm:presLayoutVars>
          <dgm:bulletEnabled val="1"/>
        </dgm:presLayoutVars>
      </dgm:prSet>
      <dgm:spPr/>
    </dgm:pt>
    <dgm:pt modelId="{F9D9146E-3870-49F4-AF60-DE1FEEEE92DF}" type="pres">
      <dgm:prSet presAssocID="{3E49037B-F2B8-4372-8D4B-733883B201DA}" presName="spaceBetweenRectangles" presStyleCnt="0"/>
      <dgm:spPr/>
    </dgm:pt>
    <dgm:pt modelId="{2C009C2B-3CF4-4699-BF51-29A40A65647C}" type="pres">
      <dgm:prSet presAssocID="{05DA3D0B-A2D4-4DC5-A27B-19DBDDC3CB1F}" presName="parentLin" presStyleCnt="0"/>
      <dgm:spPr/>
    </dgm:pt>
    <dgm:pt modelId="{BD3172EB-9289-4738-9E4B-FE5C7EE09F1B}" type="pres">
      <dgm:prSet presAssocID="{05DA3D0B-A2D4-4DC5-A27B-19DBDDC3CB1F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4696BB4-88AA-4816-A311-C66C30B6E092}" type="pres">
      <dgm:prSet presAssocID="{05DA3D0B-A2D4-4DC5-A27B-19DBDDC3CB1F}" presName="parentText" presStyleLbl="node1" presStyleIdx="1" presStyleCnt="5" custScaleX="142997" custScaleY="2288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38114-C7B2-4AC1-841C-4F8379AA8200}" type="pres">
      <dgm:prSet presAssocID="{05DA3D0B-A2D4-4DC5-A27B-19DBDDC3CB1F}" presName="negativeSpace" presStyleCnt="0"/>
      <dgm:spPr/>
    </dgm:pt>
    <dgm:pt modelId="{0DFE3DD7-3A3C-4017-98D8-43D472DCD513}" type="pres">
      <dgm:prSet presAssocID="{05DA3D0B-A2D4-4DC5-A27B-19DBDDC3CB1F}" presName="childText" presStyleLbl="conFgAcc1" presStyleIdx="1" presStyleCnt="5">
        <dgm:presLayoutVars>
          <dgm:bulletEnabled val="1"/>
        </dgm:presLayoutVars>
      </dgm:prSet>
      <dgm:spPr/>
    </dgm:pt>
    <dgm:pt modelId="{5221BF78-F489-46E4-8C7C-48AFA3683065}" type="pres">
      <dgm:prSet presAssocID="{368615CE-3A4A-4365-AF3F-FC7FEB6390D1}" presName="spaceBetweenRectangles" presStyleCnt="0"/>
      <dgm:spPr/>
    </dgm:pt>
    <dgm:pt modelId="{400B35A4-5F1F-4B8F-8E8D-6B8C7CCE6E3B}" type="pres">
      <dgm:prSet presAssocID="{F56EB9FF-1F11-4D5C-B8E0-0DEBB8ED9DF7}" presName="parentLin" presStyleCnt="0"/>
      <dgm:spPr/>
    </dgm:pt>
    <dgm:pt modelId="{FFAEFC63-9DEE-48D0-A8D5-9283B837DA0D}" type="pres">
      <dgm:prSet presAssocID="{F56EB9FF-1F11-4D5C-B8E0-0DEBB8ED9DF7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E5091260-6C17-4A42-9C68-7309BFF1AF47}" type="pres">
      <dgm:prSet presAssocID="{F56EB9FF-1F11-4D5C-B8E0-0DEBB8ED9DF7}" presName="parentText" presStyleLbl="node1" presStyleIdx="2" presStyleCnt="5" custScaleX="142857" custScaleY="4497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AEF419-F959-4141-B16A-0C3BBB38910D}" type="pres">
      <dgm:prSet presAssocID="{F56EB9FF-1F11-4D5C-B8E0-0DEBB8ED9DF7}" presName="negativeSpace" presStyleCnt="0"/>
      <dgm:spPr/>
    </dgm:pt>
    <dgm:pt modelId="{8F3998AD-258F-429E-9AE4-E7192507C7EF}" type="pres">
      <dgm:prSet presAssocID="{F56EB9FF-1F11-4D5C-B8E0-0DEBB8ED9DF7}" presName="childText" presStyleLbl="conFgAcc1" presStyleIdx="2" presStyleCnt="5">
        <dgm:presLayoutVars>
          <dgm:bulletEnabled val="1"/>
        </dgm:presLayoutVars>
      </dgm:prSet>
      <dgm:spPr/>
    </dgm:pt>
    <dgm:pt modelId="{C043E5C6-3654-42DC-AD7E-4EC51BE890EE}" type="pres">
      <dgm:prSet presAssocID="{B230E11A-769D-4B7E-B15B-B94ED3086629}" presName="spaceBetweenRectangles" presStyleCnt="0"/>
      <dgm:spPr/>
    </dgm:pt>
    <dgm:pt modelId="{41273F6C-01D0-49FA-B300-F5002579D015}" type="pres">
      <dgm:prSet presAssocID="{7094ADC6-713C-491F-BB48-6291CBCF8AE3}" presName="parentLin" presStyleCnt="0"/>
      <dgm:spPr/>
    </dgm:pt>
    <dgm:pt modelId="{FE9097FF-F908-47A7-B052-0B1B38A9EF0F}" type="pres">
      <dgm:prSet presAssocID="{7094ADC6-713C-491F-BB48-6291CBCF8AE3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4280C645-B8A2-4981-98AF-240A46A48674}" type="pres">
      <dgm:prSet presAssocID="{7094ADC6-713C-491F-BB48-6291CBCF8AE3}" presName="parentText" presStyleLbl="node1" presStyleIdx="3" presStyleCnt="5" custScaleX="142857" custScaleY="4001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E854C-C6E1-48AE-97AB-E64C2C92FAEE}" type="pres">
      <dgm:prSet presAssocID="{7094ADC6-713C-491F-BB48-6291CBCF8AE3}" presName="negativeSpace" presStyleCnt="0"/>
      <dgm:spPr/>
    </dgm:pt>
    <dgm:pt modelId="{D5227D99-FDBA-42C2-AB82-CB3C4903F813}" type="pres">
      <dgm:prSet presAssocID="{7094ADC6-713C-491F-BB48-6291CBCF8AE3}" presName="childText" presStyleLbl="conFgAcc1" presStyleIdx="3" presStyleCnt="5">
        <dgm:presLayoutVars>
          <dgm:bulletEnabled val="1"/>
        </dgm:presLayoutVars>
      </dgm:prSet>
      <dgm:spPr/>
    </dgm:pt>
    <dgm:pt modelId="{C50DBBDE-382C-470D-B04F-E643B7C64719}" type="pres">
      <dgm:prSet presAssocID="{CE37D7E3-E995-4A52-BC10-9B0251241919}" presName="spaceBetweenRectangles" presStyleCnt="0"/>
      <dgm:spPr/>
    </dgm:pt>
    <dgm:pt modelId="{F2435F62-B6E8-447C-8DBB-CEA05C87BEC5}" type="pres">
      <dgm:prSet presAssocID="{C6AB4FEA-4B7F-494D-A9CC-368980E1D808}" presName="parentLin" presStyleCnt="0"/>
      <dgm:spPr/>
    </dgm:pt>
    <dgm:pt modelId="{B9A508E1-EFB2-4AFB-AB4B-444FA2EE5D7B}" type="pres">
      <dgm:prSet presAssocID="{C6AB4FEA-4B7F-494D-A9CC-368980E1D808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7B048D3B-51ED-49A1-92C4-A80D44A7EEE9}" type="pres">
      <dgm:prSet presAssocID="{C6AB4FEA-4B7F-494D-A9CC-368980E1D808}" presName="parentText" presStyleLbl="node1" presStyleIdx="4" presStyleCnt="5" custScaleX="142857" custScaleY="1890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3636D5-31B7-4B16-8C60-0769D4EC6B35}" type="pres">
      <dgm:prSet presAssocID="{C6AB4FEA-4B7F-494D-A9CC-368980E1D808}" presName="negativeSpace" presStyleCnt="0"/>
      <dgm:spPr/>
    </dgm:pt>
    <dgm:pt modelId="{7F2E49B5-D079-4260-944A-B1D01231CA91}" type="pres">
      <dgm:prSet presAssocID="{C6AB4FEA-4B7F-494D-A9CC-368980E1D808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CC0105EE-FA85-48B6-823D-CB021EC0ED50}" srcId="{97A52B08-210D-4BA0-8F3F-E82641238A4C}" destId="{05DA3D0B-A2D4-4DC5-A27B-19DBDDC3CB1F}" srcOrd="1" destOrd="0" parTransId="{DA603631-1829-4371-B9AE-CC27277C0489}" sibTransId="{368615CE-3A4A-4365-AF3F-FC7FEB6390D1}"/>
    <dgm:cxn modelId="{A9AF46E6-8163-4F41-ADB2-9D3640E3A895}" type="presOf" srcId="{7094ADC6-713C-491F-BB48-6291CBCF8AE3}" destId="{4280C645-B8A2-4981-98AF-240A46A48674}" srcOrd="1" destOrd="0" presId="urn:microsoft.com/office/officeart/2005/8/layout/list1"/>
    <dgm:cxn modelId="{9389C6F0-E611-47C8-9E99-23F237A9DA43}" type="presOf" srcId="{90D9B407-3C0E-49E2-8EC7-47ED5846DF04}" destId="{2C734DEB-597F-42EF-A4FE-FBF729BFFCCA}" srcOrd="1" destOrd="0" presId="urn:microsoft.com/office/officeart/2005/8/layout/list1"/>
    <dgm:cxn modelId="{BD7B08C6-AA2D-400A-812D-DF22D0504B30}" srcId="{97A52B08-210D-4BA0-8F3F-E82641238A4C}" destId="{C6AB4FEA-4B7F-494D-A9CC-368980E1D808}" srcOrd="4" destOrd="0" parTransId="{9C927480-1DB5-4C66-AD06-2EBFBCE459C3}" sibTransId="{B86B388D-E078-4B05-BDA6-8198E21333F7}"/>
    <dgm:cxn modelId="{00C07F13-35F2-4C0E-A686-2AB331E3C5F1}" type="presOf" srcId="{C6AB4FEA-4B7F-494D-A9CC-368980E1D808}" destId="{B9A508E1-EFB2-4AFB-AB4B-444FA2EE5D7B}" srcOrd="0" destOrd="0" presId="urn:microsoft.com/office/officeart/2005/8/layout/list1"/>
    <dgm:cxn modelId="{F90F56E6-4A7F-437B-BE6B-7E2EEBFA3C6E}" type="presOf" srcId="{F56EB9FF-1F11-4D5C-B8E0-0DEBB8ED9DF7}" destId="{FFAEFC63-9DEE-48D0-A8D5-9283B837DA0D}" srcOrd="0" destOrd="0" presId="urn:microsoft.com/office/officeart/2005/8/layout/list1"/>
    <dgm:cxn modelId="{58142CD6-0407-43BA-827A-2E20EE99F5F7}" type="presOf" srcId="{7094ADC6-713C-491F-BB48-6291CBCF8AE3}" destId="{FE9097FF-F908-47A7-B052-0B1B38A9EF0F}" srcOrd="0" destOrd="0" presId="urn:microsoft.com/office/officeart/2005/8/layout/list1"/>
    <dgm:cxn modelId="{9BAD3065-DD1E-42B2-867A-CBA2710AD8FB}" srcId="{97A52B08-210D-4BA0-8F3F-E82641238A4C}" destId="{90D9B407-3C0E-49E2-8EC7-47ED5846DF04}" srcOrd="0" destOrd="0" parTransId="{839C039D-46BE-40A2-96C6-C64DFCBE0063}" sibTransId="{3E49037B-F2B8-4372-8D4B-733883B201DA}"/>
    <dgm:cxn modelId="{6A9CF6EE-CF8B-441B-8580-CBAA814ABD18}" type="presOf" srcId="{05DA3D0B-A2D4-4DC5-A27B-19DBDDC3CB1F}" destId="{84696BB4-88AA-4816-A311-C66C30B6E092}" srcOrd="1" destOrd="0" presId="urn:microsoft.com/office/officeart/2005/8/layout/list1"/>
    <dgm:cxn modelId="{008B014B-2D93-4996-A71C-D0D8083A6F9E}" type="presOf" srcId="{05DA3D0B-A2D4-4DC5-A27B-19DBDDC3CB1F}" destId="{BD3172EB-9289-4738-9E4B-FE5C7EE09F1B}" srcOrd="0" destOrd="0" presId="urn:microsoft.com/office/officeart/2005/8/layout/list1"/>
    <dgm:cxn modelId="{0323F673-1A56-48B9-AF42-C465E78B5F06}" type="presOf" srcId="{F56EB9FF-1F11-4D5C-B8E0-0DEBB8ED9DF7}" destId="{E5091260-6C17-4A42-9C68-7309BFF1AF47}" srcOrd="1" destOrd="0" presId="urn:microsoft.com/office/officeart/2005/8/layout/list1"/>
    <dgm:cxn modelId="{648AA4C3-1416-4D42-8748-E0D647D23CFB}" srcId="{97A52B08-210D-4BA0-8F3F-E82641238A4C}" destId="{7094ADC6-713C-491F-BB48-6291CBCF8AE3}" srcOrd="3" destOrd="0" parTransId="{22B87F42-7864-4531-B250-4CD8DB4F84E9}" sibTransId="{CE37D7E3-E995-4A52-BC10-9B0251241919}"/>
    <dgm:cxn modelId="{1778A60F-C97E-4C0F-809B-B2C8F185C6AC}" type="presOf" srcId="{90D9B407-3C0E-49E2-8EC7-47ED5846DF04}" destId="{408CB2B4-BF30-4B1B-815E-12D6B4358534}" srcOrd="0" destOrd="0" presId="urn:microsoft.com/office/officeart/2005/8/layout/list1"/>
    <dgm:cxn modelId="{B3D56321-C282-414D-9D06-9E5D5875329C}" type="presOf" srcId="{97A52B08-210D-4BA0-8F3F-E82641238A4C}" destId="{FBB52208-5B46-4331-B707-D53200520F85}" srcOrd="0" destOrd="0" presId="urn:microsoft.com/office/officeart/2005/8/layout/list1"/>
    <dgm:cxn modelId="{5574171D-843D-4C3B-8A0B-C665E1B7B2E7}" type="presOf" srcId="{C6AB4FEA-4B7F-494D-A9CC-368980E1D808}" destId="{7B048D3B-51ED-49A1-92C4-A80D44A7EEE9}" srcOrd="1" destOrd="0" presId="urn:microsoft.com/office/officeart/2005/8/layout/list1"/>
    <dgm:cxn modelId="{CF72442F-BB46-40A9-B924-617CC05C1106}" srcId="{97A52B08-210D-4BA0-8F3F-E82641238A4C}" destId="{F56EB9FF-1F11-4D5C-B8E0-0DEBB8ED9DF7}" srcOrd="2" destOrd="0" parTransId="{4AC65E33-F672-471C-9AFF-2BE6F7A7D793}" sibTransId="{B230E11A-769D-4B7E-B15B-B94ED3086629}"/>
    <dgm:cxn modelId="{0583DB6A-1912-4C14-A1AF-F62051EDA28C}" type="presParOf" srcId="{FBB52208-5B46-4331-B707-D53200520F85}" destId="{5B5F53A5-A01A-41A0-85F5-7F1EA0E6B499}" srcOrd="0" destOrd="0" presId="urn:microsoft.com/office/officeart/2005/8/layout/list1"/>
    <dgm:cxn modelId="{6C18A5CD-BAC2-415E-9024-68172D1B3F65}" type="presParOf" srcId="{5B5F53A5-A01A-41A0-85F5-7F1EA0E6B499}" destId="{408CB2B4-BF30-4B1B-815E-12D6B4358534}" srcOrd="0" destOrd="0" presId="urn:microsoft.com/office/officeart/2005/8/layout/list1"/>
    <dgm:cxn modelId="{E43E518C-7BB1-4980-BE9B-2388D46D7F88}" type="presParOf" srcId="{5B5F53A5-A01A-41A0-85F5-7F1EA0E6B499}" destId="{2C734DEB-597F-42EF-A4FE-FBF729BFFCCA}" srcOrd="1" destOrd="0" presId="urn:microsoft.com/office/officeart/2005/8/layout/list1"/>
    <dgm:cxn modelId="{FF101E01-990B-40C3-AF54-743C08193371}" type="presParOf" srcId="{FBB52208-5B46-4331-B707-D53200520F85}" destId="{1AB97042-14B7-4567-AA41-9E1E078F781E}" srcOrd="1" destOrd="0" presId="urn:microsoft.com/office/officeart/2005/8/layout/list1"/>
    <dgm:cxn modelId="{1800AFE1-A336-418A-996B-F55A11BFED14}" type="presParOf" srcId="{FBB52208-5B46-4331-B707-D53200520F85}" destId="{EE4E409D-E21D-4C64-99E4-92F61B857942}" srcOrd="2" destOrd="0" presId="urn:microsoft.com/office/officeart/2005/8/layout/list1"/>
    <dgm:cxn modelId="{2DECE303-EF37-4A1B-A386-7BE84EE09911}" type="presParOf" srcId="{FBB52208-5B46-4331-B707-D53200520F85}" destId="{F9D9146E-3870-49F4-AF60-DE1FEEEE92DF}" srcOrd="3" destOrd="0" presId="urn:microsoft.com/office/officeart/2005/8/layout/list1"/>
    <dgm:cxn modelId="{CDE31D93-19EC-45E7-B63F-AA3CA23D38DD}" type="presParOf" srcId="{FBB52208-5B46-4331-B707-D53200520F85}" destId="{2C009C2B-3CF4-4699-BF51-29A40A65647C}" srcOrd="4" destOrd="0" presId="urn:microsoft.com/office/officeart/2005/8/layout/list1"/>
    <dgm:cxn modelId="{A898EF2E-0844-4DD3-B8EA-54186119D233}" type="presParOf" srcId="{2C009C2B-3CF4-4699-BF51-29A40A65647C}" destId="{BD3172EB-9289-4738-9E4B-FE5C7EE09F1B}" srcOrd="0" destOrd="0" presId="urn:microsoft.com/office/officeart/2005/8/layout/list1"/>
    <dgm:cxn modelId="{885EAE02-7AA0-4851-938F-92993BBF2888}" type="presParOf" srcId="{2C009C2B-3CF4-4699-BF51-29A40A65647C}" destId="{84696BB4-88AA-4816-A311-C66C30B6E092}" srcOrd="1" destOrd="0" presId="urn:microsoft.com/office/officeart/2005/8/layout/list1"/>
    <dgm:cxn modelId="{CFA39153-A5A9-4304-A517-6E771746476A}" type="presParOf" srcId="{FBB52208-5B46-4331-B707-D53200520F85}" destId="{59338114-C7B2-4AC1-841C-4F8379AA8200}" srcOrd="5" destOrd="0" presId="urn:microsoft.com/office/officeart/2005/8/layout/list1"/>
    <dgm:cxn modelId="{0EF85B27-D406-4DCD-939F-DBACD0E859AE}" type="presParOf" srcId="{FBB52208-5B46-4331-B707-D53200520F85}" destId="{0DFE3DD7-3A3C-4017-98D8-43D472DCD513}" srcOrd="6" destOrd="0" presId="urn:microsoft.com/office/officeart/2005/8/layout/list1"/>
    <dgm:cxn modelId="{43253BD8-4544-444A-A895-68E76707D3B2}" type="presParOf" srcId="{FBB52208-5B46-4331-B707-D53200520F85}" destId="{5221BF78-F489-46E4-8C7C-48AFA3683065}" srcOrd="7" destOrd="0" presId="urn:microsoft.com/office/officeart/2005/8/layout/list1"/>
    <dgm:cxn modelId="{9AC8699E-B030-43D7-BE50-84822E57AD57}" type="presParOf" srcId="{FBB52208-5B46-4331-B707-D53200520F85}" destId="{400B35A4-5F1F-4B8F-8E8D-6B8C7CCE6E3B}" srcOrd="8" destOrd="0" presId="urn:microsoft.com/office/officeart/2005/8/layout/list1"/>
    <dgm:cxn modelId="{DE1FB990-11A4-46E1-8597-8C358019A29F}" type="presParOf" srcId="{400B35A4-5F1F-4B8F-8E8D-6B8C7CCE6E3B}" destId="{FFAEFC63-9DEE-48D0-A8D5-9283B837DA0D}" srcOrd="0" destOrd="0" presId="urn:microsoft.com/office/officeart/2005/8/layout/list1"/>
    <dgm:cxn modelId="{737B816A-0482-4B14-90FF-6B183BAACE83}" type="presParOf" srcId="{400B35A4-5F1F-4B8F-8E8D-6B8C7CCE6E3B}" destId="{E5091260-6C17-4A42-9C68-7309BFF1AF47}" srcOrd="1" destOrd="0" presId="urn:microsoft.com/office/officeart/2005/8/layout/list1"/>
    <dgm:cxn modelId="{3EDFE1B3-A5AE-44AF-A4CA-6EEA018B0483}" type="presParOf" srcId="{FBB52208-5B46-4331-B707-D53200520F85}" destId="{B0AEF419-F959-4141-B16A-0C3BBB38910D}" srcOrd="9" destOrd="0" presId="urn:microsoft.com/office/officeart/2005/8/layout/list1"/>
    <dgm:cxn modelId="{70A225D0-B35F-4C33-9A57-32693426DED8}" type="presParOf" srcId="{FBB52208-5B46-4331-B707-D53200520F85}" destId="{8F3998AD-258F-429E-9AE4-E7192507C7EF}" srcOrd="10" destOrd="0" presId="urn:microsoft.com/office/officeart/2005/8/layout/list1"/>
    <dgm:cxn modelId="{E3675483-3E09-42E2-9842-C39173899DC1}" type="presParOf" srcId="{FBB52208-5B46-4331-B707-D53200520F85}" destId="{C043E5C6-3654-42DC-AD7E-4EC51BE890EE}" srcOrd="11" destOrd="0" presId="urn:microsoft.com/office/officeart/2005/8/layout/list1"/>
    <dgm:cxn modelId="{EB105EE2-BD3E-4A46-A0C3-61B452AEB9C1}" type="presParOf" srcId="{FBB52208-5B46-4331-B707-D53200520F85}" destId="{41273F6C-01D0-49FA-B300-F5002579D015}" srcOrd="12" destOrd="0" presId="urn:microsoft.com/office/officeart/2005/8/layout/list1"/>
    <dgm:cxn modelId="{3942AC1E-86B7-4CA3-B48F-064023A335EE}" type="presParOf" srcId="{41273F6C-01D0-49FA-B300-F5002579D015}" destId="{FE9097FF-F908-47A7-B052-0B1B38A9EF0F}" srcOrd="0" destOrd="0" presId="urn:microsoft.com/office/officeart/2005/8/layout/list1"/>
    <dgm:cxn modelId="{DE831186-A3F4-4676-B135-A4F712D410F4}" type="presParOf" srcId="{41273F6C-01D0-49FA-B300-F5002579D015}" destId="{4280C645-B8A2-4981-98AF-240A46A48674}" srcOrd="1" destOrd="0" presId="urn:microsoft.com/office/officeart/2005/8/layout/list1"/>
    <dgm:cxn modelId="{C8417DEB-FCBD-42EE-BEFC-4E38E3CF5C38}" type="presParOf" srcId="{FBB52208-5B46-4331-B707-D53200520F85}" destId="{0B9E854C-C6E1-48AE-97AB-E64C2C92FAEE}" srcOrd="13" destOrd="0" presId="urn:microsoft.com/office/officeart/2005/8/layout/list1"/>
    <dgm:cxn modelId="{BC2303CD-B90B-4E00-A2E2-9239F4BC010C}" type="presParOf" srcId="{FBB52208-5B46-4331-B707-D53200520F85}" destId="{D5227D99-FDBA-42C2-AB82-CB3C4903F813}" srcOrd="14" destOrd="0" presId="urn:microsoft.com/office/officeart/2005/8/layout/list1"/>
    <dgm:cxn modelId="{0DCC2F81-9A26-4E94-A708-9ECA3CC0DB3B}" type="presParOf" srcId="{FBB52208-5B46-4331-B707-D53200520F85}" destId="{C50DBBDE-382C-470D-B04F-E643B7C64719}" srcOrd="15" destOrd="0" presId="urn:microsoft.com/office/officeart/2005/8/layout/list1"/>
    <dgm:cxn modelId="{7E6071F3-2DCE-49A6-91D9-04D715E4E343}" type="presParOf" srcId="{FBB52208-5B46-4331-B707-D53200520F85}" destId="{F2435F62-B6E8-447C-8DBB-CEA05C87BEC5}" srcOrd="16" destOrd="0" presId="urn:microsoft.com/office/officeart/2005/8/layout/list1"/>
    <dgm:cxn modelId="{CFC2FD34-779A-4847-93E4-AE9FDE8D614C}" type="presParOf" srcId="{F2435F62-B6E8-447C-8DBB-CEA05C87BEC5}" destId="{B9A508E1-EFB2-4AFB-AB4B-444FA2EE5D7B}" srcOrd="0" destOrd="0" presId="urn:microsoft.com/office/officeart/2005/8/layout/list1"/>
    <dgm:cxn modelId="{19D72EA4-8DEB-435E-B64A-1D15D856A1D8}" type="presParOf" srcId="{F2435F62-B6E8-447C-8DBB-CEA05C87BEC5}" destId="{7B048D3B-51ED-49A1-92C4-A80D44A7EEE9}" srcOrd="1" destOrd="0" presId="urn:microsoft.com/office/officeart/2005/8/layout/list1"/>
    <dgm:cxn modelId="{ABB31C5A-53F4-4247-94DF-CF40ECEB086F}" type="presParOf" srcId="{FBB52208-5B46-4331-B707-D53200520F85}" destId="{053636D5-31B7-4B16-8C60-0769D4EC6B35}" srcOrd="17" destOrd="0" presId="urn:microsoft.com/office/officeart/2005/8/layout/list1"/>
    <dgm:cxn modelId="{8F3D9B3F-A2E7-48AE-817C-1FEAB9279E0F}" type="presParOf" srcId="{FBB52208-5B46-4331-B707-D53200520F85}" destId="{7F2E49B5-D079-4260-944A-B1D01231CA91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7A52B08-210D-4BA0-8F3F-E82641238A4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D9B407-3C0E-49E2-8EC7-47ED5846DF04}">
      <dgm:prSet phldrT="[Текст]" custT="1"/>
      <dgm:spPr>
        <a:solidFill>
          <a:srgbClr val="000E2A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3. Внутренняя валидность — установление всей полноты причинных связей:</a:t>
          </a:r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9C039D-46BE-40A2-96C6-C64DFCBE0063}" type="parTrans" cxnId="{9BAD3065-DD1E-42B2-867A-CBA2710AD8FB}">
      <dgm:prSet/>
      <dgm:spPr/>
      <dgm:t>
        <a:bodyPr/>
        <a:lstStyle/>
        <a:p>
          <a:endParaRPr lang="ru-RU"/>
        </a:p>
      </dgm:t>
    </dgm:pt>
    <dgm:pt modelId="{3E49037B-F2B8-4372-8D4B-733883B201DA}" type="sibTrans" cxnId="{9BAD3065-DD1E-42B2-867A-CBA2710AD8FB}">
      <dgm:prSet/>
      <dgm:spPr/>
      <dgm:t>
        <a:bodyPr/>
        <a:lstStyle/>
        <a:p>
          <a:endParaRPr lang="ru-RU"/>
        </a:p>
      </dgm:t>
    </dgm:pt>
    <dgm:pt modelId="{05DA3D0B-A2D4-4DC5-A27B-19DBDDC3CB1F}">
      <dgm:prSet phldrT="[Текст]" custT="1"/>
      <dgm:spPr>
        <a:solidFill>
          <a:srgbClr val="102940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установлена вся полнота причинных связей;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603631-1829-4371-B9AE-CC27277C0489}" type="parTrans" cxnId="{CC0105EE-FA85-48B6-823D-CB021EC0ED50}">
      <dgm:prSet/>
      <dgm:spPr/>
      <dgm:t>
        <a:bodyPr/>
        <a:lstStyle/>
        <a:p>
          <a:endParaRPr lang="ru-RU"/>
        </a:p>
      </dgm:t>
    </dgm:pt>
    <dgm:pt modelId="{368615CE-3A4A-4365-AF3F-FC7FEB6390D1}" type="sibTrans" cxnId="{CC0105EE-FA85-48B6-823D-CB021EC0ED50}">
      <dgm:prSet/>
      <dgm:spPr/>
      <dgm:t>
        <a:bodyPr/>
        <a:lstStyle/>
        <a:p>
          <a:endParaRPr lang="ru-RU"/>
        </a:p>
      </dgm:t>
    </dgm:pt>
    <dgm:pt modelId="{F56EB9FF-1F11-4D5C-B8E0-0DEBB8ED9DF7}">
      <dgm:prSet phldrT="[Текст]" custT="1"/>
      <dgm:spPr>
        <a:solidFill>
          <a:srgbClr val="20517E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полнота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причинных связей установлена частично (1–2 замечания);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C65E33-F672-471C-9AFF-2BE6F7A7D793}" type="parTrans" cxnId="{CF72442F-BB46-40A9-B924-617CC05C1106}">
      <dgm:prSet/>
      <dgm:spPr/>
      <dgm:t>
        <a:bodyPr/>
        <a:lstStyle/>
        <a:p>
          <a:endParaRPr lang="ru-RU"/>
        </a:p>
      </dgm:t>
    </dgm:pt>
    <dgm:pt modelId="{B230E11A-769D-4B7E-B15B-B94ED3086629}" type="sibTrans" cxnId="{CF72442F-BB46-40A9-B924-617CC05C1106}">
      <dgm:prSet/>
      <dgm:spPr/>
      <dgm:t>
        <a:bodyPr/>
        <a:lstStyle/>
        <a:p>
          <a:endParaRPr lang="ru-RU"/>
        </a:p>
      </dgm:t>
    </dgm:pt>
    <dgm:pt modelId="{7094ADC6-713C-491F-BB48-6291CBCF8AE3}">
      <dgm:prSet phldrT="[Текст]" custT="1"/>
      <dgm:spPr>
        <a:solidFill>
          <a:srgbClr val="69A4D9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полнота причинных связей установлена частично (3 и более замечаний);</a:t>
          </a:r>
        </a:p>
      </dgm:t>
    </dgm:pt>
    <dgm:pt modelId="{22B87F42-7864-4531-B250-4CD8DB4F84E9}" type="parTrans" cxnId="{648AA4C3-1416-4D42-8748-E0D647D23CFB}">
      <dgm:prSet/>
      <dgm:spPr/>
      <dgm:t>
        <a:bodyPr/>
        <a:lstStyle/>
        <a:p>
          <a:endParaRPr lang="ru-RU"/>
        </a:p>
      </dgm:t>
    </dgm:pt>
    <dgm:pt modelId="{CE37D7E3-E995-4A52-BC10-9B0251241919}" type="sibTrans" cxnId="{648AA4C3-1416-4D42-8748-E0D647D23CFB}">
      <dgm:prSet/>
      <dgm:spPr/>
      <dgm:t>
        <a:bodyPr/>
        <a:lstStyle/>
        <a:p>
          <a:endParaRPr lang="ru-RU"/>
        </a:p>
      </dgm:t>
    </dgm:pt>
    <dgm:pt modelId="{C6AB4FEA-4B7F-494D-A9CC-368980E1D808}">
      <dgm:prSet custT="1"/>
      <dgm:spPr>
        <a:solidFill>
          <a:srgbClr val="8AB8E2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полнота причинных связей не установлена.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927480-1DB5-4C66-AD06-2EBFBCE459C3}" type="parTrans" cxnId="{BD7B08C6-AA2D-400A-812D-DF22D0504B30}">
      <dgm:prSet/>
      <dgm:spPr/>
      <dgm:t>
        <a:bodyPr/>
        <a:lstStyle/>
        <a:p>
          <a:endParaRPr lang="ru-RU"/>
        </a:p>
      </dgm:t>
    </dgm:pt>
    <dgm:pt modelId="{B86B388D-E078-4B05-BDA6-8198E21333F7}" type="sibTrans" cxnId="{BD7B08C6-AA2D-400A-812D-DF22D0504B30}">
      <dgm:prSet/>
      <dgm:spPr/>
      <dgm:t>
        <a:bodyPr/>
        <a:lstStyle/>
        <a:p>
          <a:endParaRPr lang="ru-RU"/>
        </a:p>
      </dgm:t>
    </dgm:pt>
    <dgm:pt modelId="{FBB52208-5B46-4331-B707-D53200520F85}" type="pres">
      <dgm:prSet presAssocID="{97A52B08-210D-4BA0-8F3F-E82641238A4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5F53A5-A01A-41A0-85F5-7F1EA0E6B499}" type="pres">
      <dgm:prSet presAssocID="{90D9B407-3C0E-49E2-8EC7-47ED5846DF04}" presName="parentLin" presStyleCnt="0"/>
      <dgm:spPr/>
    </dgm:pt>
    <dgm:pt modelId="{408CB2B4-BF30-4B1B-815E-12D6B4358534}" type="pres">
      <dgm:prSet presAssocID="{90D9B407-3C0E-49E2-8EC7-47ED5846DF0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C734DEB-597F-42EF-A4FE-FBF729BFFCCA}" type="pres">
      <dgm:prSet presAssocID="{90D9B407-3C0E-49E2-8EC7-47ED5846DF04}" presName="parentText" presStyleLbl="node1" presStyleIdx="0" presStyleCnt="5" custScaleX="142997" custScaleY="4148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B97042-14B7-4567-AA41-9E1E078F781E}" type="pres">
      <dgm:prSet presAssocID="{90D9B407-3C0E-49E2-8EC7-47ED5846DF04}" presName="negativeSpace" presStyleCnt="0"/>
      <dgm:spPr/>
    </dgm:pt>
    <dgm:pt modelId="{EE4E409D-E21D-4C64-99E4-92F61B857942}" type="pres">
      <dgm:prSet presAssocID="{90D9B407-3C0E-49E2-8EC7-47ED5846DF04}" presName="childText" presStyleLbl="conFgAcc1" presStyleIdx="0" presStyleCnt="5">
        <dgm:presLayoutVars>
          <dgm:bulletEnabled val="1"/>
        </dgm:presLayoutVars>
      </dgm:prSet>
      <dgm:spPr/>
    </dgm:pt>
    <dgm:pt modelId="{F9D9146E-3870-49F4-AF60-DE1FEEEE92DF}" type="pres">
      <dgm:prSet presAssocID="{3E49037B-F2B8-4372-8D4B-733883B201DA}" presName="spaceBetweenRectangles" presStyleCnt="0"/>
      <dgm:spPr/>
    </dgm:pt>
    <dgm:pt modelId="{2C009C2B-3CF4-4699-BF51-29A40A65647C}" type="pres">
      <dgm:prSet presAssocID="{05DA3D0B-A2D4-4DC5-A27B-19DBDDC3CB1F}" presName="parentLin" presStyleCnt="0"/>
      <dgm:spPr/>
    </dgm:pt>
    <dgm:pt modelId="{BD3172EB-9289-4738-9E4B-FE5C7EE09F1B}" type="pres">
      <dgm:prSet presAssocID="{05DA3D0B-A2D4-4DC5-A27B-19DBDDC3CB1F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4696BB4-88AA-4816-A311-C66C30B6E092}" type="pres">
      <dgm:prSet presAssocID="{05DA3D0B-A2D4-4DC5-A27B-19DBDDC3CB1F}" presName="parentText" presStyleLbl="node1" presStyleIdx="1" presStyleCnt="5" custScaleX="142997" custScaleY="2288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38114-C7B2-4AC1-841C-4F8379AA8200}" type="pres">
      <dgm:prSet presAssocID="{05DA3D0B-A2D4-4DC5-A27B-19DBDDC3CB1F}" presName="negativeSpace" presStyleCnt="0"/>
      <dgm:spPr/>
    </dgm:pt>
    <dgm:pt modelId="{0DFE3DD7-3A3C-4017-98D8-43D472DCD513}" type="pres">
      <dgm:prSet presAssocID="{05DA3D0B-A2D4-4DC5-A27B-19DBDDC3CB1F}" presName="childText" presStyleLbl="conFgAcc1" presStyleIdx="1" presStyleCnt="5">
        <dgm:presLayoutVars>
          <dgm:bulletEnabled val="1"/>
        </dgm:presLayoutVars>
      </dgm:prSet>
      <dgm:spPr/>
    </dgm:pt>
    <dgm:pt modelId="{5221BF78-F489-46E4-8C7C-48AFA3683065}" type="pres">
      <dgm:prSet presAssocID="{368615CE-3A4A-4365-AF3F-FC7FEB6390D1}" presName="spaceBetweenRectangles" presStyleCnt="0"/>
      <dgm:spPr/>
    </dgm:pt>
    <dgm:pt modelId="{400B35A4-5F1F-4B8F-8E8D-6B8C7CCE6E3B}" type="pres">
      <dgm:prSet presAssocID="{F56EB9FF-1F11-4D5C-B8E0-0DEBB8ED9DF7}" presName="parentLin" presStyleCnt="0"/>
      <dgm:spPr/>
    </dgm:pt>
    <dgm:pt modelId="{FFAEFC63-9DEE-48D0-A8D5-9283B837DA0D}" type="pres">
      <dgm:prSet presAssocID="{F56EB9FF-1F11-4D5C-B8E0-0DEBB8ED9DF7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E5091260-6C17-4A42-9C68-7309BFF1AF47}" type="pres">
      <dgm:prSet presAssocID="{F56EB9FF-1F11-4D5C-B8E0-0DEBB8ED9DF7}" presName="parentText" presStyleLbl="node1" presStyleIdx="2" presStyleCnt="5" custScaleX="142857" custScaleY="4497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AEF419-F959-4141-B16A-0C3BBB38910D}" type="pres">
      <dgm:prSet presAssocID="{F56EB9FF-1F11-4D5C-B8E0-0DEBB8ED9DF7}" presName="negativeSpace" presStyleCnt="0"/>
      <dgm:spPr/>
    </dgm:pt>
    <dgm:pt modelId="{8F3998AD-258F-429E-9AE4-E7192507C7EF}" type="pres">
      <dgm:prSet presAssocID="{F56EB9FF-1F11-4D5C-B8E0-0DEBB8ED9DF7}" presName="childText" presStyleLbl="conFgAcc1" presStyleIdx="2" presStyleCnt="5">
        <dgm:presLayoutVars>
          <dgm:bulletEnabled val="1"/>
        </dgm:presLayoutVars>
      </dgm:prSet>
      <dgm:spPr/>
    </dgm:pt>
    <dgm:pt modelId="{C043E5C6-3654-42DC-AD7E-4EC51BE890EE}" type="pres">
      <dgm:prSet presAssocID="{B230E11A-769D-4B7E-B15B-B94ED3086629}" presName="spaceBetweenRectangles" presStyleCnt="0"/>
      <dgm:spPr/>
    </dgm:pt>
    <dgm:pt modelId="{41273F6C-01D0-49FA-B300-F5002579D015}" type="pres">
      <dgm:prSet presAssocID="{7094ADC6-713C-491F-BB48-6291CBCF8AE3}" presName="parentLin" presStyleCnt="0"/>
      <dgm:spPr/>
    </dgm:pt>
    <dgm:pt modelId="{FE9097FF-F908-47A7-B052-0B1B38A9EF0F}" type="pres">
      <dgm:prSet presAssocID="{7094ADC6-713C-491F-BB48-6291CBCF8AE3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4280C645-B8A2-4981-98AF-240A46A48674}" type="pres">
      <dgm:prSet presAssocID="{7094ADC6-713C-491F-BB48-6291CBCF8AE3}" presName="parentText" presStyleLbl="node1" presStyleIdx="3" presStyleCnt="5" custScaleX="142857" custScaleY="4001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E854C-C6E1-48AE-97AB-E64C2C92FAEE}" type="pres">
      <dgm:prSet presAssocID="{7094ADC6-713C-491F-BB48-6291CBCF8AE3}" presName="negativeSpace" presStyleCnt="0"/>
      <dgm:spPr/>
    </dgm:pt>
    <dgm:pt modelId="{D5227D99-FDBA-42C2-AB82-CB3C4903F813}" type="pres">
      <dgm:prSet presAssocID="{7094ADC6-713C-491F-BB48-6291CBCF8AE3}" presName="childText" presStyleLbl="conFgAcc1" presStyleIdx="3" presStyleCnt="5">
        <dgm:presLayoutVars>
          <dgm:bulletEnabled val="1"/>
        </dgm:presLayoutVars>
      </dgm:prSet>
      <dgm:spPr/>
    </dgm:pt>
    <dgm:pt modelId="{C50DBBDE-382C-470D-B04F-E643B7C64719}" type="pres">
      <dgm:prSet presAssocID="{CE37D7E3-E995-4A52-BC10-9B0251241919}" presName="spaceBetweenRectangles" presStyleCnt="0"/>
      <dgm:spPr/>
    </dgm:pt>
    <dgm:pt modelId="{F2435F62-B6E8-447C-8DBB-CEA05C87BEC5}" type="pres">
      <dgm:prSet presAssocID="{C6AB4FEA-4B7F-494D-A9CC-368980E1D808}" presName="parentLin" presStyleCnt="0"/>
      <dgm:spPr/>
    </dgm:pt>
    <dgm:pt modelId="{B9A508E1-EFB2-4AFB-AB4B-444FA2EE5D7B}" type="pres">
      <dgm:prSet presAssocID="{C6AB4FEA-4B7F-494D-A9CC-368980E1D808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7B048D3B-51ED-49A1-92C4-A80D44A7EEE9}" type="pres">
      <dgm:prSet presAssocID="{C6AB4FEA-4B7F-494D-A9CC-368980E1D808}" presName="parentText" presStyleLbl="node1" presStyleIdx="4" presStyleCnt="5" custScaleX="142857" custScaleY="1890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3636D5-31B7-4B16-8C60-0769D4EC6B35}" type="pres">
      <dgm:prSet presAssocID="{C6AB4FEA-4B7F-494D-A9CC-368980E1D808}" presName="negativeSpace" presStyleCnt="0"/>
      <dgm:spPr/>
    </dgm:pt>
    <dgm:pt modelId="{7F2E49B5-D079-4260-944A-B1D01231CA91}" type="pres">
      <dgm:prSet presAssocID="{C6AB4FEA-4B7F-494D-A9CC-368980E1D808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CC0105EE-FA85-48B6-823D-CB021EC0ED50}" srcId="{97A52B08-210D-4BA0-8F3F-E82641238A4C}" destId="{05DA3D0B-A2D4-4DC5-A27B-19DBDDC3CB1F}" srcOrd="1" destOrd="0" parTransId="{DA603631-1829-4371-B9AE-CC27277C0489}" sibTransId="{368615CE-3A4A-4365-AF3F-FC7FEB6390D1}"/>
    <dgm:cxn modelId="{A9AF46E6-8163-4F41-ADB2-9D3640E3A895}" type="presOf" srcId="{7094ADC6-713C-491F-BB48-6291CBCF8AE3}" destId="{4280C645-B8A2-4981-98AF-240A46A48674}" srcOrd="1" destOrd="0" presId="urn:microsoft.com/office/officeart/2005/8/layout/list1"/>
    <dgm:cxn modelId="{9389C6F0-E611-47C8-9E99-23F237A9DA43}" type="presOf" srcId="{90D9B407-3C0E-49E2-8EC7-47ED5846DF04}" destId="{2C734DEB-597F-42EF-A4FE-FBF729BFFCCA}" srcOrd="1" destOrd="0" presId="urn:microsoft.com/office/officeart/2005/8/layout/list1"/>
    <dgm:cxn modelId="{BD7B08C6-AA2D-400A-812D-DF22D0504B30}" srcId="{97A52B08-210D-4BA0-8F3F-E82641238A4C}" destId="{C6AB4FEA-4B7F-494D-A9CC-368980E1D808}" srcOrd="4" destOrd="0" parTransId="{9C927480-1DB5-4C66-AD06-2EBFBCE459C3}" sibTransId="{B86B388D-E078-4B05-BDA6-8198E21333F7}"/>
    <dgm:cxn modelId="{00C07F13-35F2-4C0E-A686-2AB331E3C5F1}" type="presOf" srcId="{C6AB4FEA-4B7F-494D-A9CC-368980E1D808}" destId="{B9A508E1-EFB2-4AFB-AB4B-444FA2EE5D7B}" srcOrd="0" destOrd="0" presId="urn:microsoft.com/office/officeart/2005/8/layout/list1"/>
    <dgm:cxn modelId="{F90F56E6-4A7F-437B-BE6B-7E2EEBFA3C6E}" type="presOf" srcId="{F56EB9FF-1F11-4D5C-B8E0-0DEBB8ED9DF7}" destId="{FFAEFC63-9DEE-48D0-A8D5-9283B837DA0D}" srcOrd="0" destOrd="0" presId="urn:microsoft.com/office/officeart/2005/8/layout/list1"/>
    <dgm:cxn modelId="{58142CD6-0407-43BA-827A-2E20EE99F5F7}" type="presOf" srcId="{7094ADC6-713C-491F-BB48-6291CBCF8AE3}" destId="{FE9097FF-F908-47A7-B052-0B1B38A9EF0F}" srcOrd="0" destOrd="0" presId="urn:microsoft.com/office/officeart/2005/8/layout/list1"/>
    <dgm:cxn modelId="{9BAD3065-DD1E-42B2-867A-CBA2710AD8FB}" srcId="{97A52B08-210D-4BA0-8F3F-E82641238A4C}" destId="{90D9B407-3C0E-49E2-8EC7-47ED5846DF04}" srcOrd="0" destOrd="0" parTransId="{839C039D-46BE-40A2-96C6-C64DFCBE0063}" sibTransId="{3E49037B-F2B8-4372-8D4B-733883B201DA}"/>
    <dgm:cxn modelId="{6A9CF6EE-CF8B-441B-8580-CBAA814ABD18}" type="presOf" srcId="{05DA3D0B-A2D4-4DC5-A27B-19DBDDC3CB1F}" destId="{84696BB4-88AA-4816-A311-C66C30B6E092}" srcOrd="1" destOrd="0" presId="urn:microsoft.com/office/officeart/2005/8/layout/list1"/>
    <dgm:cxn modelId="{008B014B-2D93-4996-A71C-D0D8083A6F9E}" type="presOf" srcId="{05DA3D0B-A2D4-4DC5-A27B-19DBDDC3CB1F}" destId="{BD3172EB-9289-4738-9E4B-FE5C7EE09F1B}" srcOrd="0" destOrd="0" presId="urn:microsoft.com/office/officeart/2005/8/layout/list1"/>
    <dgm:cxn modelId="{0323F673-1A56-48B9-AF42-C465E78B5F06}" type="presOf" srcId="{F56EB9FF-1F11-4D5C-B8E0-0DEBB8ED9DF7}" destId="{E5091260-6C17-4A42-9C68-7309BFF1AF47}" srcOrd="1" destOrd="0" presId="urn:microsoft.com/office/officeart/2005/8/layout/list1"/>
    <dgm:cxn modelId="{648AA4C3-1416-4D42-8748-E0D647D23CFB}" srcId="{97A52B08-210D-4BA0-8F3F-E82641238A4C}" destId="{7094ADC6-713C-491F-BB48-6291CBCF8AE3}" srcOrd="3" destOrd="0" parTransId="{22B87F42-7864-4531-B250-4CD8DB4F84E9}" sibTransId="{CE37D7E3-E995-4A52-BC10-9B0251241919}"/>
    <dgm:cxn modelId="{1778A60F-C97E-4C0F-809B-B2C8F185C6AC}" type="presOf" srcId="{90D9B407-3C0E-49E2-8EC7-47ED5846DF04}" destId="{408CB2B4-BF30-4B1B-815E-12D6B4358534}" srcOrd="0" destOrd="0" presId="urn:microsoft.com/office/officeart/2005/8/layout/list1"/>
    <dgm:cxn modelId="{B3D56321-C282-414D-9D06-9E5D5875329C}" type="presOf" srcId="{97A52B08-210D-4BA0-8F3F-E82641238A4C}" destId="{FBB52208-5B46-4331-B707-D53200520F85}" srcOrd="0" destOrd="0" presId="urn:microsoft.com/office/officeart/2005/8/layout/list1"/>
    <dgm:cxn modelId="{5574171D-843D-4C3B-8A0B-C665E1B7B2E7}" type="presOf" srcId="{C6AB4FEA-4B7F-494D-A9CC-368980E1D808}" destId="{7B048D3B-51ED-49A1-92C4-A80D44A7EEE9}" srcOrd="1" destOrd="0" presId="urn:microsoft.com/office/officeart/2005/8/layout/list1"/>
    <dgm:cxn modelId="{CF72442F-BB46-40A9-B924-617CC05C1106}" srcId="{97A52B08-210D-4BA0-8F3F-E82641238A4C}" destId="{F56EB9FF-1F11-4D5C-B8E0-0DEBB8ED9DF7}" srcOrd="2" destOrd="0" parTransId="{4AC65E33-F672-471C-9AFF-2BE6F7A7D793}" sibTransId="{B230E11A-769D-4B7E-B15B-B94ED3086629}"/>
    <dgm:cxn modelId="{0583DB6A-1912-4C14-A1AF-F62051EDA28C}" type="presParOf" srcId="{FBB52208-5B46-4331-B707-D53200520F85}" destId="{5B5F53A5-A01A-41A0-85F5-7F1EA0E6B499}" srcOrd="0" destOrd="0" presId="urn:microsoft.com/office/officeart/2005/8/layout/list1"/>
    <dgm:cxn modelId="{6C18A5CD-BAC2-415E-9024-68172D1B3F65}" type="presParOf" srcId="{5B5F53A5-A01A-41A0-85F5-7F1EA0E6B499}" destId="{408CB2B4-BF30-4B1B-815E-12D6B4358534}" srcOrd="0" destOrd="0" presId="urn:microsoft.com/office/officeart/2005/8/layout/list1"/>
    <dgm:cxn modelId="{E43E518C-7BB1-4980-BE9B-2388D46D7F88}" type="presParOf" srcId="{5B5F53A5-A01A-41A0-85F5-7F1EA0E6B499}" destId="{2C734DEB-597F-42EF-A4FE-FBF729BFFCCA}" srcOrd="1" destOrd="0" presId="urn:microsoft.com/office/officeart/2005/8/layout/list1"/>
    <dgm:cxn modelId="{FF101E01-990B-40C3-AF54-743C08193371}" type="presParOf" srcId="{FBB52208-5B46-4331-B707-D53200520F85}" destId="{1AB97042-14B7-4567-AA41-9E1E078F781E}" srcOrd="1" destOrd="0" presId="urn:microsoft.com/office/officeart/2005/8/layout/list1"/>
    <dgm:cxn modelId="{1800AFE1-A336-418A-996B-F55A11BFED14}" type="presParOf" srcId="{FBB52208-5B46-4331-B707-D53200520F85}" destId="{EE4E409D-E21D-4C64-99E4-92F61B857942}" srcOrd="2" destOrd="0" presId="urn:microsoft.com/office/officeart/2005/8/layout/list1"/>
    <dgm:cxn modelId="{2DECE303-EF37-4A1B-A386-7BE84EE09911}" type="presParOf" srcId="{FBB52208-5B46-4331-B707-D53200520F85}" destId="{F9D9146E-3870-49F4-AF60-DE1FEEEE92DF}" srcOrd="3" destOrd="0" presId="urn:microsoft.com/office/officeart/2005/8/layout/list1"/>
    <dgm:cxn modelId="{CDE31D93-19EC-45E7-B63F-AA3CA23D38DD}" type="presParOf" srcId="{FBB52208-5B46-4331-B707-D53200520F85}" destId="{2C009C2B-3CF4-4699-BF51-29A40A65647C}" srcOrd="4" destOrd="0" presId="urn:microsoft.com/office/officeart/2005/8/layout/list1"/>
    <dgm:cxn modelId="{A898EF2E-0844-4DD3-B8EA-54186119D233}" type="presParOf" srcId="{2C009C2B-3CF4-4699-BF51-29A40A65647C}" destId="{BD3172EB-9289-4738-9E4B-FE5C7EE09F1B}" srcOrd="0" destOrd="0" presId="urn:microsoft.com/office/officeart/2005/8/layout/list1"/>
    <dgm:cxn modelId="{885EAE02-7AA0-4851-938F-92993BBF2888}" type="presParOf" srcId="{2C009C2B-3CF4-4699-BF51-29A40A65647C}" destId="{84696BB4-88AA-4816-A311-C66C30B6E092}" srcOrd="1" destOrd="0" presId="urn:microsoft.com/office/officeart/2005/8/layout/list1"/>
    <dgm:cxn modelId="{CFA39153-A5A9-4304-A517-6E771746476A}" type="presParOf" srcId="{FBB52208-5B46-4331-B707-D53200520F85}" destId="{59338114-C7B2-4AC1-841C-4F8379AA8200}" srcOrd="5" destOrd="0" presId="urn:microsoft.com/office/officeart/2005/8/layout/list1"/>
    <dgm:cxn modelId="{0EF85B27-D406-4DCD-939F-DBACD0E859AE}" type="presParOf" srcId="{FBB52208-5B46-4331-B707-D53200520F85}" destId="{0DFE3DD7-3A3C-4017-98D8-43D472DCD513}" srcOrd="6" destOrd="0" presId="urn:microsoft.com/office/officeart/2005/8/layout/list1"/>
    <dgm:cxn modelId="{43253BD8-4544-444A-A895-68E76707D3B2}" type="presParOf" srcId="{FBB52208-5B46-4331-B707-D53200520F85}" destId="{5221BF78-F489-46E4-8C7C-48AFA3683065}" srcOrd="7" destOrd="0" presId="urn:microsoft.com/office/officeart/2005/8/layout/list1"/>
    <dgm:cxn modelId="{9AC8699E-B030-43D7-BE50-84822E57AD57}" type="presParOf" srcId="{FBB52208-5B46-4331-B707-D53200520F85}" destId="{400B35A4-5F1F-4B8F-8E8D-6B8C7CCE6E3B}" srcOrd="8" destOrd="0" presId="urn:microsoft.com/office/officeart/2005/8/layout/list1"/>
    <dgm:cxn modelId="{DE1FB990-11A4-46E1-8597-8C358019A29F}" type="presParOf" srcId="{400B35A4-5F1F-4B8F-8E8D-6B8C7CCE6E3B}" destId="{FFAEFC63-9DEE-48D0-A8D5-9283B837DA0D}" srcOrd="0" destOrd="0" presId="urn:microsoft.com/office/officeart/2005/8/layout/list1"/>
    <dgm:cxn modelId="{737B816A-0482-4B14-90FF-6B183BAACE83}" type="presParOf" srcId="{400B35A4-5F1F-4B8F-8E8D-6B8C7CCE6E3B}" destId="{E5091260-6C17-4A42-9C68-7309BFF1AF47}" srcOrd="1" destOrd="0" presId="urn:microsoft.com/office/officeart/2005/8/layout/list1"/>
    <dgm:cxn modelId="{3EDFE1B3-A5AE-44AF-A4CA-6EEA018B0483}" type="presParOf" srcId="{FBB52208-5B46-4331-B707-D53200520F85}" destId="{B0AEF419-F959-4141-B16A-0C3BBB38910D}" srcOrd="9" destOrd="0" presId="urn:microsoft.com/office/officeart/2005/8/layout/list1"/>
    <dgm:cxn modelId="{70A225D0-B35F-4C33-9A57-32693426DED8}" type="presParOf" srcId="{FBB52208-5B46-4331-B707-D53200520F85}" destId="{8F3998AD-258F-429E-9AE4-E7192507C7EF}" srcOrd="10" destOrd="0" presId="urn:microsoft.com/office/officeart/2005/8/layout/list1"/>
    <dgm:cxn modelId="{E3675483-3E09-42E2-9842-C39173899DC1}" type="presParOf" srcId="{FBB52208-5B46-4331-B707-D53200520F85}" destId="{C043E5C6-3654-42DC-AD7E-4EC51BE890EE}" srcOrd="11" destOrd="0" presId="urn:microsoft.com/office/officeart/2005/8/layout/list1"/>
    <dgm:cxn modelId="{EB105EE2-BD3E-4A46-A0C3-61B452AEB9C1}" type="presParOf" srcId="{FBB52208-5B46-4331-B707-D53200520F85}" destId="{41273F6C-01D0-49FA-B300-F5002579D015}" srcOrd="12" destOrd="0" presId="urn:microsoft.com/office/officeart/2005/8/layout/list1"/>
    <dgm:cxn modelId="{3942AC1E-86B7-4CA3-B48F-064023A335EE}" type="presParOf" srcId="{41273F6C-01D0-49FA-B300-F5002579D015}" destId="{FE9097FF-F908-47A7-B052-0B1B38A9EF0F}" srcOrd="0" destOrd="0" presId="urn:microsoft.com/office/officeart/2005/8/layout/list1"/>
    <dgm:cxn modelId="{DE831186-A3F4-4676-B135-A4F712D410F4}" type="presParOf" srcId="{41273F6C-01D0-49FA-B300-F5002579D015}" destId="{4280C645-B8A2-4981-98AF-240A46A48674}" srcOrd="1" destOrd="0" presId="urn:microsoft.com/office/officeart/2005/8/layout/list1"/>
    <dgm:cxn modelId="{C8417DEB-FCBD-42EE-BEFC-4E38E3CF5C38}" type="presParOf" srcId="{FBB52208-5B46-4331-B707-D53200520F85}" destId="{0B9E854C-C6E1-48AE-97AB-E64C2C92FAEE}" srcOrd="13" destOrd="0" presId="urn:microsoft.com/office/officeart/2005/8/layout/list1"/>
    <dgm:cxn modelId="{BC2303CD-B90B-4E00-A2E2-9239F4BC010C}" type="presParOf" srcId="{FBB52208-5B46-4331-B707-D53200520F85}" destId="{D5227D99-FDBA-42C2-AB82-CB3C4903F813}" srcOrd="14" destOrd="0" presId="urn:microsoft.com/office/officeart/2005/8/layout/list1"/>
    <dgm:cxn modelId="{0DCC2F81-9A26-4E94-A708-9ECA3CC0DB3B}" type="presParOf" srcId="{FBB52208-5B46-4331-B707-D53200520F85}" destId="{C50DBBDE-382C-470D-B04F-E643B7C64719}" srcOrd="15" destOrd="0" presId="urn:microsoft.com/office/officeart/2005/8/layout/list1"/>
    <dgm:cxn modelId="{7E6071F3-2DCE-49A6-91D9-04D715E4E343}" type="presParOf" srcId="{FBB52208-5B46-4331-B707-D53200520F85}" destId="{F2435F62-B6E8-447C-8DBB-CEA05C87BEC5}" srcOrd="16" destOrd="0" presId="urn:microsoft.com/office/officeart/2005/8/layout/list1"/>
    <dgm:cxn modelId="{CFC2FD34-779A-4847-93E4-AE9FDE8D614C}" type="presParOf" srcId="{F2435F62-B6E8-447C-8DBB-CEA05C87BEC5}" destId="{B9A508E1-EFB2-4AFB-AB4B-444FA2EE5D7B}" srcOrd="0" destOrd="0" presId="urn:microsoft.com/office/officeart/2005/8/layout/list1"/>
    <dgm:cxn modelId="{19D72EA4-8DEB-435E-B64A-1D15D856A1D8}" type="presParOf" srcId="{F2435F62-B6E8-447C-8DBB-CEA05C87BEC5}" destId="{7B048D3B-51ED-49A1-92C4-A80D44A7EEE9}" srcOrd="1" destOrd="0" presId="urn:microsoft.com/office/officeart/2005/8/layout/list1"/>
    <dgm:cxn modelId="{ABB31C5A-53F4-4247-94DF-CF40ECEB086F}" type="presParOf" srcId="{FBB52208-5B46-4331-B707-D53200520F85}" destId="{053636D5-31B7-4B16-8C60-0769D4EC6B35}" srcOrd="17" destOrd="0" presId="urn:microsoft.com/office/officeart/2005/8/layout/list1"/>
    <dgm:cxn modelId="{8F3D9B3F-A2E7-48AE-817C-1FEAB9279E0F}" type="presParOf" srcId="{FBB52208-5B46-4331-B707-D53200520F85}" destId="{7F2E49B5-D079-4260-944A-B1D01231CA91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F4EC5B-D319-4770-96F1-7AA9247D71FD}">
      <dsp:nvSpPr>
        <dsp:cNvPr id="0" name=""/>
        <dsp:cNvSpPr/>
      </dsp:nvSpPr>
      <dsp:spPr>
        <a:xfrm>
          <a:off x="0" y="430628"/>
          <a:ext cx="9895561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BF270E-44FB-4E1D-8409-E90F4BD233CC}">
      <dsp:nvSpPr>
        <dsp:cNvPr id="0" name=""/>
        <dsp:cNvSpPr/>
      </dsp:nvSpPr>
      <dsp:spPr>
        <a:xfrm>
          <a:off x="471102" y="55060"/>
          <a:ext cx="9422033" cy="944640"/>
        </a:xfrm>
        <a:prstGeom prst="roundRect">
          <a:avLst/>
        </a:prstGeom>
        <a:solidFill>
          <a:srgbClr val="1029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20" tIns="0" rIns="26182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иллюстративные; 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7216" y="101174"/>
        <a:ext cx="9329805" cy="852412"/>
      </dsp:txXfrm>
    </dsp:sp>
    <dsp:sp modelId="{CC5CC9DF-DD8E-4A1E-8D75-F2E537D5D0B5}">
      <dsp:nvSpPr>
        <dsp:cNvPr id="0" name=""/>
        <dsp:cNvSpPr/>
      </dsp:nvSpPr>
      <dsp:spPr>
        <a:xfrm>
          <a:off x="0" y="2078910"/>
          <a:ext cx="9895561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37994C-9A74-4AB7-856C-DAA27AEF22CA}">
      <dsp:nvSpPr>
        <dsp:cNvPr id="0" name=""/>
        <dsp:cNvSpPr/>
      </dsp:nvSpPr>
      <dsp:spPr>
        <a:xfrm>
          <a:off x="494778" y="1506580"/>
          <a:ext cx="8473460" cy="1044649"/>
        </a:xfrm>
        <a:prstGeom prst="roundRect">
          <a:avLst/>
        </a:prstGeom>
        <a:solidFill>
          <a:srgbClr val="1B456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20" tIns="0" rIns="26182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аналитические; </a:t>
          </a:r>
          <a:endParaRPr lang="ru-RU" sz="2800" kern="1200" dirty="0"/>
        </a:p>
      </dsp:txBody>
      <dsp:txXfrm>
        <a:off x="545774" y="1557576"/>
        <a:ext cx="8371468" cy="942657"/>
      </dsp:txXfrm>
    </dsp:sp>
    <dsp:sp modelId="{AD026E37-A6BD-44C3-A80C-BA51D5649259}">
      <dsp:nvSpPr>
        <dsp:cNvPr id="0" name=""/>
        <dsp:cNvSpPr/>
      </dsp:nvSpPr>
      <dsp:spPr>
        <a:xfrm>
          <a:off x="0" y="3530430"/>
          <a:ext cx="9895561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7F31C0-1C61-4165-9CFB-FDA84B9544FD}">
      <dsp:nvSpPr>
        <dsp:cNvPr id="0" name=""/>
        <dsp:cNvSpPr/>
      </dsp:nvSpPr>
      <dsp:spPr>
        <a:xfrm>
          <a:off x="494778" y="3058110"/>
          <a:ext cx="7184780" cy="944640"/>
        </a:xfrm>
        <a:prstGeom prst="roundRect">
          <a:avLst/>
        </a:prstGeom>
        <a:solidFill>
          <a:srgbClr val="69A4D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20" tIns="0" rIns="26182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связанные с принятием решений.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0892" y="3104224"/>
        <a:ext cx="7092552" cy="8524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F4EC5B-D319-4770-96F1-7AA9247D71FD}">
      <dsp:nvSpPr>
        <dsp:cNvPr id="0" name=""/>
        <dsp:cNvSpPr/>
      </dsp:nvSpPr>
      <dsp:spPr>
        <a:xfrm>
          <a:off x="0" y="292986"/>
          <a:ext cx="9895561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BF270E-44FB-4E1D-8409-E90F4BD233CC}">
      <dsp:nvSpPr>
        <dsp:cNvPr id="0" name=""/>
        <dsp:cNvSpPr/>
      </dsp:nvSpPr>
      <dsp:spPr>
        <a:xfrm>
          <a:off x="471102" y="34783"/>
          <a:ext cx="9422033" cy="649440"/>
        </a:xfrm>
        <a:prstGeom prst="roundRect">
          <a:avLst/>
        </a:prstGeom>
        <a:solidFill>
          <a:srgbClr val="1029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20" tIns="0" rIns="26182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ознакомление студентов с текстом кейса;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2805" y="66486"/>
        <a:ext cx="9358627" cy="586034"/>
      </dsp:txXfrm>
    </dsp:sp>
    <dsp:sp modelId="{65C8BFA7-0856-48B1-AD15-72216E2715CB}">
      <dsp:nvSpPr>
        <dsp:cNvPr id="0" name=""/>
        <dsp:cNvSpPr/>
      </dsp:nvSpPr>
      <dsp:spPr>
        <a:xfrm>
          <a:off x="0" y="1421341"/>
          <a:ext cx="9895561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273D25-95C1-4B69-ACB3-310675E0A4D9}">
      <dsp:nvSpPr>
        <dsp:cNvPr id="0" name=""/>
        <dsp:cNvSpPr/>
      </dsp:nvSpPr>
      <dsp:spPr>
        <a:xfrm>
          <a:off x="494778" y="1032703"/>
          <a:ext cx="8995262" cy="713357"/>
        </a:xfrm>
        <a:prstGeom prst="roundRect">
          <a:avLst/>
        </a:prstGeom>
        <a:solidFill>
          <a:srgbClr val="1433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20" tIns="0" rIns="26182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анализ кейса; </a:t>
          </a:r>
          <a:endParaRPr lang="ru-RU" sz="2400" kern="1200" dirty="0"/>
        </a:p>
      </dsp:txBody>
      <dsp:txXfrm>
        <a:off x="529601" y="1067526"/>
        <a:ext cx="8925616" cy="643711"/>
      </dsp:txXfrm>
    </dsp:sp>
    <dsp:sp modelId="{CC5CC9DF-DD8E-4A1E-8D75-F2E537D5D0B5}">
      <dsp:nvSpPr>
        <dsp:cNvPr id="0" name=""/>
        <dsp:cNvSpPr/>
      </dsp:nvSpPr>
      <dsp:spPr>
        <a:xfrm>
          <a:off x="0" y="2488017"/>
          <a:ext cx="9895561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37994C-9A74-4AB7-856C-DAA27AEF22CA}">
      <dsp:nvSpPr>
        <dsp:cNvPr id="0" name=""/>
        <dsp:cNvSpPr/>
      </dsp:nvSpPr>
      <dsp:spPr>
        <a:xfrm>
          <a:off x="494778" y="2094541"/>
          <a:ext cx="8473460" cy="718196"/>
        </a:xfrm>
        <a:prstGeom prst="roundRect">
          <a:avLst/>
        </a:prstGeom>
        <a:solidFill>
          <a:srgbClr val="1B456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20" tIns="0" rIns="26182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обсуждения кейса, дискуссии, презентации; </a:t>
          </a:r>
          <a:endParaRPr lang="ru-RU" sz="2400" kern="1200" dirty="0"/>
        </a:p>
      </dsp:txBody>
      <dsp:txXfrm>
        <a:off x="529837" y="2129600"/>
        <a:ext cx="8403342" cy="648078"/>
      </dsp:txXfrm>
    </dsp:sp>
    <dsp:sp modelId="{D4A04E57-B265-437B-9C9B-9627ED4EDE10}">
      <dsp:nvSpPr>
        <dsp:cNvPr id="0" name=""/>
        <dsp:cNvSpPr/>
      </dsp:nvSpPr>
      <dsp:spPr>
        <a:xfrm>
          <a:off x="0" y="3485937"/>
          <a:ext cx="9895561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804DDB-8A47-4D3D-BAE0-9391220DEC36}">
      <dsp:nvSpPr>
        <dsp:cNvPr id="0" name=""/>
        <dsp:cNvSpPr/>
      </dsp:nvSpPr>
      <dsp:spPr>
        <a:xfrm>
          <a:off x="494778" y="3161217"/>
          <a:ext cx="7803698" cy="649440"/>
        </a:xfrm>
        <a:prstGeom prst="roundRect">
          <a:avLst/>
        </a:prstGeom>
        <a:solidFill>
          <a:srgbClr val="29679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20" tIns="0" rIns="26182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оценивание участников дискуссии;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6481" y="3192920"/>
        <a:ext cx="7740292" cy="586034"/>
      </dsp:txXfrm>
    </dsp:sp>
    <dsp:sp modelId="{AD026E37-A6BD-44C3-A80C-BA51D5649259}">
      <dsp:nvSpPr>
        <dsp:cNvPr id="0" name=""/>
        <dsp:cNvSpPr/>
      </dsp:nvSpPr>
      <dsp:spPr>
        <a:xfrm>
          <a:off x="0" y="4483857"/>
          <a:ext cx="9895561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7F31C0-1C61-4165-9CFB-FDA84B9544FD}">
      <dsp:nvSpPr>
        <dsp:cNvPr id="0" name=""/>
        <dsp:cNvSpPr/>
      </dsp:nvSpPr>
      <dsp:spPr>
        <a:xfrm>
          <a:off x="494778" y="4159137"/>
          <a:ext cx="7184780" cy="649440"/>
        </a:xfrm>
        <a:prstGeom prst="roundRect">
          <a:avLst/>
        </a:prstGeom>
        <a:solidFill>
          <a:srgbClr val="69A4D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1820" tIns="0" rIns="26182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подведение итогов дискуссии.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6481" y="4190840"/>
        <a:ext cx="7121374" cy="5860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C966CD-E2CB-419B-B01F-FDC8D73BE0C9}">
      <dsp:nvSpPr>
        <dsp:cNvPr id="0" name=""/>
        <dsp:cNvSpPr/>
      </dsp:nvSpPr>
      <dsp:spPr>
        <a:xfrm>
          <a:off x="0" y="1479467"/>
          <a:ext cx="1101037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C158A4-66D5-4345-A2F2-3B1DCFBB8951}">
      <dsp:nvSpPr>
        <dsp:cNvPr id="0" name=""/>
        <dsp:cNvSpPr/>
      </dsp:nvSpPr>
      <dsp:spPr>
        <a:xfrm>
          <a:off x="475790" y="203922"/>
          <a:ext cx="10528543" cy="1437905"/>
        </a:xfrm>
        <a:prstGeom prst="roundRect">
          <a:avLst/>
        </a:prstGeom>
        <a:solidFill>
          <a:srgbClr val="000E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316" tIns="0" rIns="291316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Выпишите из соответствующих разделов учебной дисциплины ключевые идеи, для того, чтобы освежить в памяти теоретические концепции и подходы, которые Вам предстоит использовать при анализе кейса.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5983" y="274115"/>
        <a:ext cx="10388157" cy="1297519"/>
      </dsp:txXfrm>
    </dsp:sp>
    <dsp:sp modelId="{965D2F31-9630-4351-8DEB-62911F0E1291}">
      <dsp:nvSpPr>
        <dsp:cNvPr id="0" name=""/>
        <dsp:cNvSpPr/>
      </dsp:nvSpPr>
      <dsp:spPr>
        <a:xfrm>
          <a:off x="0" y="2193626"/>
          <a:ext cx="1101037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641E72-F195-4995-9CAB-070C191F646B}">
      <dsp:nvSpPr>
        <dsp:cNvPr id="0" name=""/>
        <dsp:cNvSpPr/>
      </dsp:nvSpPr>
      <dsp:spPr>
        <a:xfrm>
          <a:off x="524175" y="1816067"/>
          <a:ext cx="10483503" cy="539918"/>
        </a:xfrm>
        <a:prstGeom prst="roundRect">
          <a:avLst/>
        </a:prstGeom>
        <a:solidFill>
          <a:srgbClr val="1433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316" tIns="0" rIns="291316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Бегло прочтите кейс, чтобы составить о нем общее представление.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0532" y="1842424"/>
        <a:ext cx="10430789" cy="487204"/>
      </dsp:txXfrm>
    </dsp:sp>
    <dsp:sp modelId="{D3E25A53-EA86-4484-A066-569CB8B35686}">
      <dsp:nvSpPr>
        <dsp:cNvPr id="0" name=""/>
        <dsp:cNvSpPr/>
      </dsp:nvSpPr>
      <dsp:spPr>
        <a:xfrm>
          <a:off x="0" y="3095751"/>
          <a:ext cx="1101037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F571A9-18BF-431E-A92C-4D8D5C67074D}">
      <dsp:nvSpPr>
        <dsp:cNvPr id="0" name=""/>
        <dsp:cNvSpPr/>
      </dsp:nvSpPr>
      <dsp:spPr>
        <a:xfrm>
          <a:off x="524175" y="2530226"/>
          <a:ext cx="10483503" cy="727885"/>
        </a:xfrm>
        <a:prstGeom prst="roundRect">
          <a:avLst/>
        </a:prstGeom>
        <a:solidFill>
          <a:srgbClr val="1B456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316" tIns="0" rIns="291316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Внимательно прочтите вопросы к кейсу и убедитесь в том, что Вы хорошо поняли, что Вас просят сделать.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9707" y="2565758"/>
        <a:ext cx="10412439" cy="656821"/>
      </dsp:txXfrm>
    </dsp:sp>
    <dsp:sp modelId="{D7EFF314-FCA3-4142-AE6A-CBD3AD5147B3}">
      <dsp:nvSpPr>
        <dsp:cNvPr id="0" name=""/>
        <dsp:cNvSpPr/>
      </dsp:nvSpPr>
      <dsp:spPr>
        <a:xfrm>
          <a:off x="0" y="4375504"/>
          <a:ext cx="1101037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CBA35F-11EC-4B0B-9CA6-C5D61026550B}">
      <dsp:nvSpPr>
        <dsp:cNvPr id="0" name=""/>
        <dsp:cNvSpPr/>
      </dsp:nvSpPr>
      <dsp:spPr>
        <a:xfrm>
          <a:off x="524175" y="3432351"/>
          <a:ext cx="10483503" cy="1105512"/>
        </a:xfrm>
        <a:prstGeom prst="roundRect">
          <a:avLst/>
        </a:prstGeom>
        <a:solidFill>
          <a:srgbClr val="29679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316" tIns="0" rIns="291316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Подберите приложения с подборкой различной информации, передающей общий контекст кейса (документы, публикации, фото, видео и др.);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8142" y="3486318"/>
        <a:ext cx="10375569" cy="997578"/>
      </dsp:txXfrm>
    </dsp:sp>
    <dsp:sp modelId="{EEB3C15B-F3BE-488F-8960-0DCCAD812FBB}">
      <dsp:nvSpPr>
        <dsp:cNvPr id="0" name=""/>
        <dsp:cNvSpPr/>
      </dsp:nvSpPr>
      <dsp:spPr>
        <a:xfrm>
          <a:off x="0" y="4998276"/>
          <a:ext cx="1101037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EFE9B0-1B73-4F59-B6C4-AFE0AA0DE09C}">
      <dsp:nvSpPr>
        <dsp:cNvPr id="0" name=""/>
        <dsp:cNvSpPr/>
      </dsp:nvSpPr>
      <dsp:spPr>
        <a:xfrm>
          <a:off x="524175" y="4712104"/>
          <a:ext cx="10483503" cy="4485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69A4D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1316" tIns="0" rIns="291316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Предложить возможное решение проблемы.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6071" y="4734000"/>
        <a:ext cx="10439711" cy="4047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4E409D-E21D-4C64-99E4-92F61B857942}">
      <dsp:nvSpPr>
        <dsp:cNvPr id="0" name=""/>
        <dsp:cNvSpPr/>
      </dsp:nvSpPr>
      <dsp:spPr>
        <a:xfrm>
          <a:off x="0" y="1326773"/>
          <a:ext cx="1072341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734DEB-597F-42EF-A4FE-FBF729BFFCCA}">
      <dsp:nvSpPr>
        <dsp:cNvPr id="0" name=""/>
        <dsp:cNvSpPr/>
      </dsp:nvSpPr>
      <dsp:spPr>
        <a:xfrm>
          <a:off x="509990" y="127051"/>
          <a:ext cx="10209799" cy="1376842"/>
        </a:xfrm>
        <a:prstGeom prst="roundRect">
          <a:avLst/>
        </a:prstGeom>
        <a:solidFill>
          <a:srgbClr val="000E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24" tIns="0" rIns="283724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- способность студентов анализировать результаты научных исследований и применять их при решении конкретных исследовательских задач</a:t>
          </a:r>
          <a:r>
            <a:rPr lang="ru-RU" sz="2400" u="none" kern="1200" dirty="0" smtClean="0">
              <a:uFillTx/>
            </a:rPr>
            <a:t>;</a:t>
          </a:r>
          <a:r>
            <a:rPr lang="ru-RU" sz="700" u="none" kern="1200" dirty="0" smtClean="0">
              <a:uFillTx/>
            </a:rPr>
            <a:t> </a:t>
          </a:r>
          <a:endParaRPr lang="ru-RU" sz="700" kern="1200" dirty="0"/>
        </a:p>
      </dsp:txBody>
      <dsp:txXfrm>
        <a:off x="577202" y="194263"/>
        <a:ext cx="10075375" cy="1242418"/>
      </dsp:txXfrm>
    </dsp:sp>
    <dsp:sp modelId="{0DFE3DD7-3A3C-4017-98D8-43D472DCD513}">
      <dsp:nvSpPr>
        <dsp:cNvPr id="0" name=""/>
        <dsp:cNvSpPr/>
      </dsp:nvSpPr>
      <dsp:spPr>
        <a:xfrm>
          <a:off x="0" y="2636393"/>
          <a:ext cx="1072341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696BB4-88AA-4816-A311-C66C30B6E092}">
      <dsp:nvSpPr>
        <dsp:cNvPr id="0" name=""/>
        <dsp:cNvSpPr/>
      </dsp:nvSpPr>
      <dsp:spPr>
        <a:xfrm>
          <a:off x="509990" y="1693973"/>
          <a:ext cx="10209799" cy="1119540"/>
        </a:xfrm>
        <a:prstGeom prst="roundRect">
          <a:avLst/>
        </a:prstGeom>
        <a:solidFill>
          <a:srgbClr val="1029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24" tIns="0" rIns="283724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готовность использовать индивидуальные креативные способности для оригинального решения исследовательских задач;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4641" y="1748624"/>
        <a:ext cx="10100497" cy="1010238"/>
      </dsp:txXfrm>
    </dsp:sp>
    <dsp:sp modelId="{8F3998AD-258F-429E-9AE4-E7192507C7EF}">
      <dsp:nvSpPr>
        <dsp:cNvPr id="0" name=""/>
        <dsp:cNvSpPr/>
      </dsp:nvSpPr>
      <dsp:spPr>
        <a:xfrm>
          <a:off x="0" y="4419639"/>
          <a:ext cx="10723417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091260-6C17-4A42-9C68-7309BFF1AF47}">
      <dsp:nvSpPr>
        <dsp:cNvPr id="0" name=""/>
        <dsp:cNvSpPr/>
      </dsp:nvSpPr>
      <dsp:spPr>
        <a:xfrm>
          <a:off x="510514" y="3003593"/>
          <a:ext cx="10210275" cy="1593166"/>
        </a:xfrm>
        <a:prstGeom prst="roundRect">
          <a:avLst/>
        </a:prstGeom>
        <a:solidFill>
          <a:srgbClr val="20517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24" tIns="0" rIns="283724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способность решать нестандартные задачи профессиональной деятельности на основе информационной и библиографической культуры с применением информационно-коммуникационных технологий.</a:t>
          </a:r>
          <a:r>
            <a:rPr lang="ru-RU" sz="7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7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8286" y="3081365"/>
        <a:ext cx="10054731" cy="143762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4E409D-E21D-4C64-99E4-92F61B857942}">
      <dsp:nvSpPr>
        <dsp:cNvPr id="0" name=""/>
        <dsp:cNvSpPr/>
      </dsp:nvSpPr>
      <dsp:spPr>
        <a:xfrm>
          <a:off x="0" y="998409"/>
          <a:ext cx="10723417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734DEB-597F-42EF-A4FE-FBF729BFFCCA}">
      <dsp:nvSpPr>
        <dsp:cNvPr id="0" name=""/>
        <dsp:cNvSpPr/>
      </dsp:nvSpPr>
      <dsp:spPr>
        <a:xfrm>
          <a:off x="509990" y="98617"/>
          <a:ext cx="10209799" cy="1032631"/>
        </a:xfrm>
        <a:prstGeom prst="roundRect">
          <a:avLst/>
        </a:prstGeom>
        <a:solidFill>
          <a:srgbClr val="000E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24" tIns="0" rIns="283724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формулировка и анализ большинства проблем, имеющихся в кейсе</a:t>
          </a:r>
          <a:r>
            <a:rPr lang="ru-RU" sz="700" u="none" kern="1200" dirty="0" smtClean="0">
              <a:uFillTx/>
            </a:rPr>
            <a:t>; </a:t>
          </a:r>
          <a:endParaRPr lang="ru-RU" sz="700" kern="1200" dirty="0"/>
        </a:p>
      </dsp:txBody>
      <dsp:txXfrm>
        <a:off x="560399" y="149026"/>
        <a:ext cx="10108981" cy="931813"/>
      </dsp:txXfrm>
    </dsp:sp>
    <dsp:sp modelId="{0DFE3DD7-3A3C-4017-98D8-43D472DCD513}">
      <dsp:nvSpPr>
        <dsp:cNvPr id="0" name=""/>
        <dsp:cNvSpPr/>
      </dsp:nvSpPr>
      <dsp:spPr>
        <a:xfrm>
          <a:off x="0" y="1980624"/>
          <a:ext cx="10723417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696BB4-88AA-4816-A311-C66C30B6E092}">
      <dsp:nvSpPr>
        <dsp:cNvPr id="0" name=""/>
        <dsp:cNvSpPr/>
      </dsp:nvSpPr>
      <dsp:spPr>
        <a:xfrm>
          <a:off x="509990" y="1273809"/>
          <a:ext cx="10209799" cy="839655"/>
        </a:xfrm>
        <a:prstGeom prst="roundRect">
          <a:avLst/>
        </a:prstGeom>
        <a:solidFill>
          <a:srgbClr val="1029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24" tIns="0" rIns="283724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формулировка собственных выводов на основании информации о кейсе, которые отличаются от выводов других студентов;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0979" y="1314798"/>
        <a:ext cx="10127821" cy="757677"/>
      </dsp:txXfrm>
    </dsp:sp>
    <dsp:sp modelId="{8F3998AD-258F-429E-9AE4-E7192507C7EF}">
      <dsp:nvSpPr>
        <dsp:cNvPr id="0" name=""/>
        <dsp:cNvSpPr/>
      </dsp:nvSpPr>
      <dsp:spPr>
        <a:xfrm>
          <a:off x="0" y="3318058"/>
          <a:ext cx="10723417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091260-6C17-4A42-9C68-7309BFF1AF47}">
      <dsp:nvSpPr>
        <dsp:cNvPr id="0" name=""/>
        <dsp:cNvSpPr/>
      </dsp:nvSpPr>
      <dsp:spPr>
        <a:xfrm>
          <a:off x="510514" y="2256024"/>
          <a:ext cx="10210275" cy="1194874"/>
        </a:xfrm>
        <a:prstGeom prst="roundRect">
          <a:avLst/>
        </a:prstGeom>
        <a:solidFill>
          <a:srgbClr val="20517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24" tIns="0" rIns="283724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демонстрация 	адекватных 	аналитических 	методов для обработки информации</a:t>
          </a:r>
          <a:r>
            <a:rPr lang="ru-RU" sz="700" kern="1200" dirty="0" smtClean="0"/>
            <a:t>; </a:t>
          </a:r>
          <a:endParaRPr lang="ru-RU" sz="700" kern="1200" dirty="0"/>
        </a:p>
      </dsp:txBody>
      <dsp:txXfrm>
        <a:off x="568843" y="2314353"/>
        <a:ext cx="10093617" cy="1078216"/>
      </dsp:txXfrm>
    </dsp:sp>
    <dsp:sp modelId="{D5227D99-FDBA-42C2-AB82-CB3C4903F813}">
      <dsp:nvSpPr>
        <dsp:cNvPr id="0" name=""/>
        <dsp:cNvSpPr/>
      </dsp:nvSpPr>
      <dsp:spPr>
        <a:xfrm>
          <a:off x="0" y="4523673"/>
          <a:ext cx="10723417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80C645-B8A2-4981-98AF-240A46A48674}">
      <dsp:nvSpPr>
        <dsp:cNvPr id="0" name=""/>
        <dsp:cNvSpPr/>
      </dsp:nvSpPr>
      <dsp:spPr>
        <a:xfrm>
          <a:off x="510514" y="3593458"/>
          <a:ext cx="10210275" cy="1063054"/>
        </a:xfrm>
        <a:prstGeom prst="roundRect">
          <a:avLst/>
        </a:prstGeom>
        <a:solidFill>
          <a:srgbClr val="69A4D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24" tIns="0" rIns="283724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соответствие приведенных в итоге анализа аргументов ранее выявленным проблемам, сделанным выводам, оценкам и использованным аналитическим методам</a:t>
          </a:r>
          <a:r>
            <a:rPr lang="ru-RU" sz="700" kern="1200" dirty="0" smtClean="0"/>
            <a:t>.</a:t>
          </a:r>
          <a:endParaRPr lang="ru-RU" sz="700" kern="1200" dirty="0"/>
        </a:p>
      </dsp:txBody>
      <dsp:txXfrm>
        <a:off x="562408" y="3645352"/>
        <a:ext cx="10106487" cy="95926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4E409D-E21D-4C64-99E4-92F61B857942}">
      <dsp:nvSpPr>
        <dsp:cNvPr id="0" name=""/>
        <dsp:cNvSpPr/>
      </dsp:nvSpPr>
      <dsp:spPr>
        <a:xfrm>
          <a:off x="0" y="859789"/>
          <a:ext cx="1072341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734DEB-597F-42EF-A4FE-FBF729BFFCCA}">
      <dsp:nvSpPr>
        <dsp:cNvPr id="0" name=""/>
        <dsp:cNvSpPr/>
      </dsp:nvSpPr>
      <dsp:spPr>
        <a:xfrm>
          <a:off x="509990" y="231126"/>
          <a:ext cx="10209799" cy="776263"/>
        </a:xfrm>
        <a:prstGeom prst="roundRect">
          <a:avLst/>
        </a:prstGeom>
        <a:solidFill>
          <a:srgbClr val="000E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24" tIns="0" rIns="283724" bIns="0" numCol="1" spcCol="1270" anchor="ctr" anchorCtr="0">
          <a:noAutofit/>
        </a:bodyPr>
        <a:lstStyle/>
        <a:p>
          <a:pPr lvl="0" algn="just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1.Структура кейса</a:t>
          </a:r>
          <a:r>
            <a:rPr lang="ru-R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r>
            <a:rPr lang="ru-RU" sz="3200" b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7884" y="269020"/>
        <a:ext cx="10134011" cy="700475"/>
      </dsp:txXfrm>
    </dsp:sp>
    <dsp:sp modelId="{0DFE3DD7-3A3C-4017-98D8-43D472DCD513}">
      <dsp:nvSpPr>
        <dsp:cNvPr id="0" name=""/>
        <dsp:cNvSpPr/>
      </dsp:nvSpPr>
      <dsp:spPr>
        <a:xfrm>
          <a:off x="0" y="1693687"/>
          <a:ext cx="1072341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696BB4-88AA-4816-A311-C66C30B6E092}">
      <dsp:nvSpPr>
        <dsp:cNvPr id="0" name=""/>
        <dsp:cNvSpPr/>
      </dsp:nvSpPr>
      <dsp:spPr>
        <a:xfrm>
          <a:off x="509990" y="1165789"/>
          <a:ext cx="10209799" cy="675497"/>
        </a:xfrm>
        <a:prstGeom prst="roundRect">
          <a:avLst/>
        </a:prstGeom>
        <a:solidFill>
          <a:srgbClr val="1029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24" tIns="0" rIns="28372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операциональные действия корректны;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2965" y="1198764"/>
        <a:ext cx="10143849" cy="609547"/>
      </dsp:txXfrm>
    </dsp:sp>
    <dsp:sp modelId="{8F3998AD-258F-429E-9AE4-E7192507C7EF}">
      <dsp:nvSpPr>
        <dsp:cNvPr id="0" name=""/>
        <dsp:cNvSpPr/>
      </dsp:nvSpPr>
      <dsp:spPr>
        <a:xfrm>
          <a:off x="0" y="3179725"/>
          <a:ext cx="1072341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091260-6C17-4A42-9C68-7309BFF1AF47}">
      <dsp:nvSpPr>
        <dsp:cNvPr id="0" name=""/>
        <dsp:cNvSpPr/>
      </dsp:nvSpPr>
      <dsp:spPr>
        <a:xfrm>
          <a:off x="510514" y="1999687"/>
          <a:ext cx="10210275" cy="1327638"/>
        </a:xfrm>
        <a:prstGeom prst="roundRect">
          <a:avLst/>
        </a:prstGeom>
        <a:solidFill>
          <a:srgbClr val="20517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24" tIns="0" rIns="28372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операциональные действия корректны частично (1–2 замечания);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5324" y="2064497"/>
        <a:ext cx="10080655" cy="1198018"/>
      </dsp:txXfrm>
    </dsp:sp>
    <dsp:sp modelId="{D5227D99-FDBA-42C2-AB82-CB3C4903F813}">
      <dsp:nvSpPr>
        <dsp:cNvPr id="0" name=""/>
        <dsp:cNvSpPr/>
      </dsp:nvSpPr>
      <dsp:spPr>
        <a:xfrm>
          <a:off x="0" y="4519297"/>
          <a:ext cx="1072341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80C645-B8A2-4981-98AF-240A46A48674}">
      <dsp:nvSpPr>
        <dsp:cNvPr id="0" name=""/>
        <dsp:cNvSpPr/>
      </dsp:nvSpPr>
      <dsp:spPr>
        <a:xfrm>
          <a:off x="510514" y="3485725"/>
          <a:ext cx="10210275" cy="1181171"/>
        </a:xfrm>
        <a:prstGeom prst="roundRect">
          <a:avLst/>
        </a:prstGeom>
        <a:solidFill>
          <a:srgbClr val="69A4D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24" tIns="0" rIns="28372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операциональные действия корректны частично (3–4 замечания);</a:t>
          </a:r>
        </a:p>
      </dsp:txBody>
      <dsp:txXfrm>
        <a:off x="568174" y="3543385"/>
        <a:ext cx="10094955" cy="1065851"/>
      </dsp:txXfrm>
    </dsp:sp>
    <dsp:sp modelId="{7F2E49B5-D079-4260-944A-B1D01231CA91}">
      <dsp:nvSpPr>
        <dsp:cNvPr id="0" name=""/>
        <dsp:cNvSpPr/>
      </dsp:nvSpPr>
      <dsp:spPr>
        <a:xfrm>
          <a:off x="0" y="5235917"/>
          <a:ext cx="10723417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048D3B-51ED-49A1-92C4-A80D44A7EEE9}">
      <dsp:nvSpPr>
        <dsp:cNvPr id="0" name=""/>
        <dsp:cNvSpPr/>
      </dsp:nvSpPr>
      <dsp:spPr>
        <a:xfrm>
          <a:off x="510514" y="4825297"/>
          <a:ext cx="10210275" cy="558220"/>
        </a:xfrm>
        <a:prstGeom prst="roundRect">
          <a:avLst/>
        </a:prstGeom>
        <a:solidFill>
          <a:srgbClr val="8AB8E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724" tIns="0" rIns="28372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операциональные действия не корректны.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7764" y="4852547"/>
        <a:ext cx="10155775" cy="50372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4E409D-E21D-4C64-99E4-92F61B857942}">
      <dsp:nvSpPr>
        <dsp:cNvPr id="0" name=""/>
        <dsp:cNvSpPr/>
      </dsp:nvSpPr>
      <dsp:spPr>
        <a:xfrm>
          <a:off x="0" y="1320982"/>
          <a:ext cx="10764981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734DEB-597F-42EF-A4FE-FBF729BFFCCA}">
      <dsp:nvSpPr>
        <dsp:cNvPr id="0" name=""/>
        <dsp:cNvSpPr/>
      </dsp:nvSpPr>
      <dsp:spPr>
        <a:xfrm>
          <a:off x="511967" y="243871"/>
          <a:ext cx="10249371" cy="1224711"/>
        </a:xfrm>
        <a:prstGeom prst="roundRect">
          <a:avLst/>
        </a:prstGeom>
        <a:solidFill>
          <a:srgbClr val="000E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823" tIns="0" rIns="284823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2. Общая валидность — установление корректности операциональных действий в рамках изучаемой темы и выстраиваемой концепции:</a:t>
          </a: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752" y="303656"/>
        <a:ext cx="10129801" cy="1105141"/>
      </dsp:txXfrm>
    </dsp:sp>
    <dsp:sp modelId="{0DFE3DD7-3A3C-4017-98D8-43D472DCD513}">
      <dsp:nvSpPr>
        <dsp:cNvPr id="0" name=""/>
        <dsp:cNvSpPr/>
      </dsp:nvSpPr>
      <dsp:spPr>
        <a:xfrm>
          <a:off x="0" y="2154879"/>
          <a:ext cx="10764981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696BB4-88AA-4816-A311-C66C30B6E092}">
      <dsp:nvSpPr>
        <dsp:cNvPr id="0" name=""/>
        <dsp:cNvSpPr/>
      </dsp:nvSpPr>
      <dsp:spPr>
        <a:xfrm>
          <a:off x="511967" y="1626982"/>
          <a:ext cx="10249371" cy="675497"/>
        </a:xfrm>
        <a:prstGeom prst="roundRect">
          <a:avLst/>
        </a:prstGeom>
        <a:solidFill>
          <a:srgbClr val="1029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823" tIns="0" rIns="284823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структура соответствует требованиям;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4942" y="1659957"/>
        <a:ext cx="10183421" cy="609547"/>
      </dsp:txXfrm>
    </dsp:sp>
    <dsp:sp modelId="{8F3998AD-258F-429E-9AE4-E7192507C7EF}">
      <dsp:nvSpPr>
        <dsp:cNvPr id="0" name=""/>
        <dsp:cNvSpPr/>
      </dsp:nvSpPr>
      <dsp:spPr>
        <a:xfrm>
          <a:off x="0" y="3640917"/>
          <a:ext cx="10764981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091260-6C17-4A42-9C68-7309BFF1AF47}">
      <dsp:nvSpPr>
        <dsp:cNvPr id="0" name=""/>
        <dsp:cNvSpPr/>
      </dsp:nvSpPr>
      <dsp:spPr>
        <a:xfrm>
          <a:off x="512492" y="2460879"/>
          <a:ext cx="10249849" cy="1327638"/>
        </a:xfrm>
        <a:prstGeom prst="roundRect">
          <a:avLst/>
        </a:prstGeom>
        <a:solidFill>
          <a:srgbClr val="20517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823" tIns="0" rIns="284823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структура соответствует требованиям частично (отсутствует 1 элемент);  </a:t>
          </a:r>
          <a:r>
            <a:rPr lang="ru-RU" sz="2800" b="1" i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7302" y="2525689"/>
        <a:ext cx="10120229" cy="1198018"/>
      </dsp:txXfrm>
    </dsp:sp>
    <dsp:sp modelId="{D5227D99-FDBA-42C2-AB82-CB3C4903F813}">
      <dsp:nvSpPr>
        <dsp:cNvPr id="0" name=""/>
        <dsp:cNvSpPr/>
      </dsp:nvSpPr>
      <dsp:spPr>
        <a:xfrm>
          <a:off x="0" y="4980489"/>
          <a:ext cx="10764981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80C645-B8A2-4981-98AF-240A46A48674}">
      <dsp:nvSpPr>
        <dsp:cNvPr id="0" name=""/>
        <dsp:cNvSpPr/>
      </dsp:nvSpPr>
      <dsp:spPr>
        <a:xfrm>
          <a:off x="512492" y="3946917"/>
          <a:ext cx="10249849" cy="1181171"/>
        </a:xfrm>
        <a:prstGeom prst="roundRect">
          <a:avLst/>
        </a:prstGeom>
        <a:solidFill>
          <a:srgbClr val="69A4D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823" tIns="0" rIns="284823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структура соответствует требованиям частично (отсутствуют 2–3 элемента);</a:t>
          </a:r>
        </a:p>
      </dsp:txBody>
      <dsp:txXfrm>
        <a:off x="570152" y="4004577"/>
        <a:ext cx="10134529" cy="1065851"/>
      </dsp:txXfrm>
    </dsp:sp>
    <dsp:sp modelId="{7F2E49B5-D079-4260-944A-B1D01231CA91}">
      <dsp:nvSpPr>
        <dsp:cNvPr id="0" name=""/>
        <dsp:cNvSpPr/>
      </dsp:nvSpPr>
      <dsp:spPr>
        <a:xfrm>
          <a:off x="0" y="5697109"/>
          <a:ext cx="10764981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048D3B-51ED-49A1-92C4-A80D44A7EEE9}">
      <dsp:nvSpPr>
        <dsp:cNvPr id="0" name=""/>
        <dsp:cNvSpPr/>
      </dsp:nvSpPr>
      <dsp:spPr>
        <a:xfrm>
          <a:off x="512492" y="5286489"/>
          <a:ext cx="10249849" cy="558220"/>
        </a:xfrm>
        <a:prstGeom prst="roundRect">
          <a:avLst/>
        </a:prstGeom>
        <a:solidFill>
          <a:srgbClr val="8AB8E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823" tIns="0" rIns="284823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структура не соответствует требованиям.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9742" y="5313739"/>
        <a:ext cx="10195349" cy="5037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4E409D-E21D-4C64-99E4-92F61B857942}">
      <dsp:nvSpPr>
        <dsp:cNvPr id="0" name=""/>
        <dsp:cNvSpPr/>
      </dsp:nvSpPr>
      <dsp:spPr>
        <a:xfrm>
          <a:off x="0" y="1244782"/>
          <a:ext cx="10764981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734DEB-597F-42EF-A4FE-FBF729BFFCCA}">
      <dsp:nvSpPr>
        <dsp:cNvPr id="0" name=""/>
        <dsp:cNvSpPr/>
      </dsp:nvSpPr>
      <dsp:spPr>
        <a:xfrm>
          <a:off x="511967" y="167671"/>
          <a:ext cx="10249371" cy="1224711"/>
        </a:xfrm>
        <a:prstGeom prst="roundRect">
          <a:avLst/>
        </a:prstGeom>
        <a:solidFill>
          <a:srgbClr val="000E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823" tIns="0" rIns="284823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3. Внутренняя валидность — установление всей полноты причинных связей:</a:t>
          </a: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1752" y="227456"/>
        <a:ext cx="10129801" cy="1105141"/>
      </dsp:txXfrm>
    </dsp:sp>
    <dsp:sp modelId="{0DFE3DD7-3A3C-4017-98D8-43D472DCD513}">
      <dsp:nvSpPr>
        <dsp:cNvPr id="0" name=""/>
        <dsp:cNvSpPr/>
      </dsp:nvSpPr>
      <dsp:spPr>
        <a:xfrm>
          <a:off x="0" y="2078679"/>
          <a:ext cx="10764981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696BB4-88AA-4816-A311-C66C30B6E092}">
      <dsp:nvSpPr>
        <dsp:cNvPr id="0" name=""/>
        <dsp:cNvSpPr/>
      </dsp:nvSpPr>
      <dsp:spPr>
        <a:xfrm>
          <a:off x="511967" y="1550782"/>
          <a:ext cx="10249371" cy="675497"/>
        </a:xfrm>
        <a:prstGeom prst="roundRect">
          <a:avLst/>
        </a:prstGeom>
        <a:solidFill>
          <a:srgbClr val="1029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823" tIns="0" rIns="284823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установлена вся полнота причинных связей;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4942" y="1583757"/>
        <a:ext cx="10183421" cy="609547"/>
      </dsp:txXfrm>
    </dsp:sp>
    <dsp:sp modelId="{8F3998AD-258F-429E-9AE4-E7192507C7EF}">
      <dsp:nvSpPr>
        <dsp:cNvPr id="0" name=""/>
        <dsp:cNvSpPr/>
      </dsp:nvSpPr>
      <dsp:spPr>
        <a:xfrm>
          <a:off x="0" y="3564717"/>
          <a:ext cx="10764981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091260-6C17-4A42-9C68-7309BFF1AF47}">
      <dsp:nvSpPr>
        <dsp:cNvPr id="0" name=""/>
        <dsp:cNvSpPr/>
      </dsp:nvSpPr>
      <dsp:spPr>
        <a:xfrm>
          <a:off x="512492" y="2384679"/>
          <a:ext cx="10249849" cy="1327638"/>
        </a:xfrm>
        <a:prstGeom prst="roundRect">
          <a:avLst/>
        </a:prstGeom>
        <a:solidFill>
          <a:srgbClr val="20517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823" tIns="0" rIns="284823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полнота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причинных связей установлена частично (1–2 замечания);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7302" y="2449489"/>
        <a:ext cx="10120229" cy="1198018"/>
      </dsp:txXfrm>
    </dsp:sp>
    <dsp:sp modelId="{D5227D99-FDBA-42C2-AB82-CB3C4903F813}">
      <dsp:nvSpPr>
        <dsp:cNvPr id="0" name=""/>
        <dsp:cNvSpPr/>
      </dsp:nvSpPr>
      <dsp:spPr>
        <a:xfrm>
          <a:off x="0" y="4904289"/>
          <a:ext cx="10764981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80C645-B8A2-4981-98AF-240A46A48674}">
      <dsp:nvSpPr>
        <dsp:cNvPr id="0" name=""/>
        <dsp:cNvSpPr/>
      </dsp:nvSpPr>
      <dsp:spPr>
        <a:xfrm>
          <a:off x="512492" y="3870717"/>
          <a:ext cx="10249849" cy="1181171"/>
        </a:xfrm>
        <a:prstGeom prst="roundRect">
          <a:avLst/>
        </a:prstGeom>
        <a:solidFill>
          <a:srgbClr val="69A4D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823" tIns="0" rIns="284823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полнота причинных связей установлена частично (3 и более замечаний);</a:t>
          </a:r>
        </a:p>
      </dsp:txBody>
      <dsp:txXfrm>
        <a:off x="570152" y="3928377"/>
        <a:ext cx="10134529" cy="1065851"/>
      </dsp:txXfrm>
    </dsp:sp>
    <dsp:sp modelId="{7F2E49B5-D079-4260-944A-B1D01231CA91}">
      <dsp:nvSpPr>
        <dsp:cNvPr id="0" name=""/>
        <dsp:cNvSpPr/>
      </dsp:nvSpPr>
      <dsp:spPr>
        <a:xfrm>
          <a:off x="0" y="5620909"/>
          <a:ext cx="10764981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048D3B-51ED-49A1-92C4-A80D44A7EEE9}">
      <dsp:nvSpPr>
        <dsp:cNvPr id="0" name=""/>
        <dsp:cNvSpPr/>
      </dsp:nvSpPr>
      <dsp:spPr>
        <a:xfrm>
          <a:off x="512492" y="5210289"/>
          <a:ext cx="10249849" cy="558220"/>
        </a:xfrm>
        <a:prstGeom prst="roundRect">
          <a:avLst/>
        </a:prstGeom>
        <a:solidFill>
          <a:srgbClr val="8AB8E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823" tIns="0" rIns="284823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полнота причинных связей не установлена.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9742" y="5237539"/>
        <a:ext cx="10195349" cy="5037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356C5-F2EE-41A7-AB72-3625E387FFCB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E440D-7037-483A-B470-F96EB11D67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975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Презентация, или представление результатов анализа кейса, выступает очень важным аспектом метода сase-study. Умение публично представить интеллектуальный продукт, хорошо его рекламировать, показать его достоинства и возможные направления эффективного использования, а также выстоять под шквалом критики, является очень ценным интегральным качеством современного специалиста. Презентация оттачивает многие глубинные качества личности: волю, убежденность, целенаправленность, достоинство и т.п.; она вырабатывает навыки публичного общения, формирования своего собственного имиджа.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E440D-7037-483A-B470-F96EB11D670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232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D73B-B274-49E2-AF90-F7A4CC68094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20C2E-FCB8-4951-B3B2-DC7868F5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12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D73B-B274-49E2-AF90-F7A4CC68094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20C2E-FCB8-4951-B3B2-DC7868F5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796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D73B-B274-49E2-AF90-F7A4CC68094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20C2E-FCB8-4951-B3B2-DC7868F5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953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D73B-B274-49E2-AF90-F7A4CC68094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20C2E-FCB8-4951-B3B2-DC7868F5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325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D73B-B274-49E2-AF90-F7A4CC68094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20C2E-FCB8-4951-B3B2-DC7868F5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309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D73B-B274-49E2-AF90-F7A4CC68094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20C2E-FCB8-4951-B3B2-DC7868F5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00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D73B-B274-49E2-AF90-F7A4CC68094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20C2E-FCB8-4951-B3B2-DC7868F5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948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D73B-B274-49E2-AF90-F7A4CC68094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20C2E-FCB8-4951-B3B2-DC7868F5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744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D73B-B274-49E2-AF90-F7A4CC68094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20C2E-FCB8-4951-B3B2-DC7868F5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183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D73B-B274-49E2-AF90-F7A4CC68094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20C2E-FCB8-4951-B3B2-DC7868F5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401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D73B-B274-49E2-AF90-F7A4CC68094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20C2E-FCB8-4951-B3B2-DC7868F5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613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AD73B-B274-49E2-AF90-F7A4CC68094E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20C2E-FCB8-4951-B3B2-DC7868F53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93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7.xml"/><Relationship Id="rId7" Type="http://schemas.openxmlformats.org/officeDocument/2006/relationships/image" Target="../media/image7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8.xml"/><Relationship Id="rId7" Type="http://schemas.openxmlformats.org/officeDocument/2006/relationships/image" Target="../media/image7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992" y="3103418"/>
            <a:ext cx="2284315" cy="3754582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526473" y="3764369"/>
            <a:ext cx="88669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ctr">
              <a:spcAft>
                <a:spcPts val="0"/>
              </a:spcAft>
              <a:buClr>
                <a:srgbClr val="000000"/>
              </a:buClr>
              <a:tabLst>
                <a:tab pos="495300" algn="l"/>
                <a:tab pos="575945" algn="l"/>
              </a:tabLst>
            </a:pPr>
            <a:r>
              <a:rPr lang="ru-RU" sz="2400" b="1" i="1" kern="50" dirty="0" smtClean="0">
                <a:solidFill>
                  <a:srgbClr val="000E2A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Тема «Р</a:t>
            </a:r>
            <a:r>
              <a:rPr lang="ru-RU" sz="2400" b="1" i="1" kern="0" dirty="0" smtClean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ешение кейсов (педагогических ситуаций</a:t>
            </a:r>
            <a:r>
              <a:rPr lang="ru-RU" sz="2400" b="1" i="1" kern="0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ru-RU" sz="2400" b="1" i="1" kern="0" dirty="0" smtClean="0">
              <a:solidFill>
                <a:srgbClr val="000E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2" algn="ctr">
              <a:spcAft>
                <a:spcPts val="0"/>
              </a:spcAft>
              <a:buClr>
                <a:srgbClr val="000000"/>
              </a:buClr>
              <a:tabLst>
                <a:tab pos="495300" algn="l"/>
                <a:tab pos="575945" algn="l"/>
              </a:tabLst>
            </a:pPr>
            <a:r>
              <a:rPr lang="ru-RU" sz="2400" b="1" i="1" kern="0" dirty="0" smtClean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уроках </a:t>
            </a:r>
            <a:r>
              <a:rPr lang="ru-RU" sz="2400" b="1" i="1" kern="0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психолого-педагогического цикла»</a:t>
            </a:r>
            <a:endParaRPr lang="ru-RU" sz="2400" b="1" i="1" kern="50" dirty="0">
              <a:solidFill>
                <a:srgbClr val="000E2A"/>
              </a:solidFill>
              <a:effectLst/>
              <a:latin typeface="Courier New" panose="02070309020205020404" pitchFamily="49" charset="0"/>
              <a:ea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818" y="2036618"/>
            <a:ext cx="10557163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</a:t>
            </a:r>
            <a:r>
              <a:rPr lang="ru-RU" sz="24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аудиторной и </a:t>
            </a:r>
            <a:r>
              <a:rPr lang="ru-RU" sz="24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внеаудиторной </a:t>
            </a:r>
            <a:endParaRPr lang="ru-RU" sz="2400" b="1" i="1" dirty="0" smtClean="0">
              <a:solidFill>
                <a:srgbClr val="000A1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 </a:t>
            </a:r>
            <a:r>
              <a:rPr lang="ru-RU" sz="24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студентов. </a:t>
            </a:r>
            <a:endParaRPr lang="ru-RU" sz="2400" b="1" i="1" dirty="0">
              <a:solidFill>
                <a:srgbClr val="000A1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1927" y="395045"/>
            <a:ext cx="85898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0E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0E2A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0E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0E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0E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0E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000E2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1562" y="5181917"/>
            <a:ext cx="6976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0A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000A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68582" y="5957455"/>
            <a:ext cx="81741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000A1E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sz="2000" i="1" dirty="0">
                <a:solidFill>
                  <a:srgbClr val="000A1E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5045" y="395045"/>
            <a:ext cx="1347333" cy="78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32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36074" y="360218"/>
            <a:ext cx="775740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900">
              <a:spcAft>
                <a:spcPts val="0"/>
              </a:spcAft>
            </a:pPr>
            <a:r>
              <a:rPr lang="ru-RU" sz="3200" b="1" i="1" kern="100" dirty="0" smtClean="0">
                <a:solidFill>
                  <a:srgbClr val="000E2A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   Эталон </a:t>
            </a:r>
            <a:r>
              <a:rPr lang="ru-RU" sz="3200" b="1" i="1" kern="100" dirty="0">
                <a:solidFill>
                  <a:srgbClr val="000E2A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ответа:</a:t>
            </a:r>
            <a:endParaRPr lang="ru-RU" sz="3200" b="1" i="1" kern="100" dirty="0">
              <a:solidFill>
                <a:srgbClr val="000E2A"/>
              </a:solidFill>
              <a:latin typeface="Courier New" panose="02070309020205020404" pitchFamily="49" charset="0"/>
              <a:ea typeface="Courier New" panose="02070309020205020404" pitchFamily="49" charset="0"/>
            </a:endParaRPr>
          </a:p>
          <a:p>
            <a:pPr algn="just"/>
            <a:r>
              <a:rPr lang="ru-RU" sz="2800" i="1" kern="100" dirty="0" smtClean="0">
                <a:solidFill>
                  <a:srgbClr val="000E2A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       Уже </a:t>
            </a:r>
            <a:r>
              <a:rPr lang="ru-RU" sz="2800" i="1" kern="100" dirty="0">
                <a:solidFill>
                  <a:srgbClr val="000E2A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к концу первого - началу </a:t>
            </a:r>
            <a:r>
              <a:rPr lang="ru-RU" sz="2800" i="1" kern="100" dirty="0" smtClean="0">
                <a:solidFill>
                  <a:srgbClr val="000E2A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второго месяца </a:t>
            </a:r>
            <a:r>
              <a:rPr lang="ru-RU" sz="2800" i="1" kern="100" dirty="0">
                <a:solidFill>
                  <a:srgbClr val="000E2A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полезно освободить младенца от пеленок и одеял. Во время бодрствования малышу одевают ползунки, распашонку, теплую кофточку. В такой одежде при температуре воздуха +20 -22̊  малыш не охлаждается, имеет возможность свободно двигаться. Движениями он выражает хорошее эмоциональное состояние («комплекс оживления»). Радуясь общению со взрослым, он многократно сгибает и выпрямляет ручки и ножки, прогибает спинку. Эти движения- своеобразная гимнастика, способствующая развитию мышечной системы.</a:t>
            </a:r>
            <a:endParaRPr lang="ru-RU" sz="2800" i="1" dirty="0">
              <a:solidFill>
                <a:srgbClr val="000E2A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7001" y="1270711"/>
            <a:ext cx="2851953" cy="4365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9918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709" y="346364"/>
            <a:ext cx="571500" cy="4286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003" y="1024139"/>
            <a:ext cx="5150261" cy="44312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551709" y="346364"/>
            <a:ext cx="45735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При </a:t>
            </a:r>
            <a:r>
              <a:rPr lang="ru-RU" sz="2800" b="1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разборе учебной ситуации преподаватель может занимать активную или пассивную позицию, иногда он «дирижирует» разбором, а иногда ограничивается подведением итогов дискуссии.</a:t>
            </a:r>
            <a:endParaRPr lang="ru-RU" sz="2800" b="1" i="1" dirty="0">
              <a:solidFill>
                <a:srgbClr val="000E2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46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991" y="478847"/>
            <a:ext cx="571500" cy="428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27910" y="332508"/>
            <a:ext cx="10203872" cy="1870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47015" indent="438785"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Планируемые результаты самостоятельной работы: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3840" indent="443230" algn="just">
              <a:lnSpc>
                <a:spcPct val="161000"/>
              </a:lnSpc>
              <a:spcAft>
                <a:spcPts val="60"/>
              </a:spcAft>
            </a:pPr>
            <a:endParaRPr lang="ru-RU" sz="3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265478239"/>
              </p:ext>
            </p:extLst>
          </p:nvPr>
        </p:nvGraphicFramePr>
        <p:xfrm>
          <a:off x="1108364" y="1482436"/>
          <a:ext cx="10723418" cy="4849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127673" y="0"/>
            <a:ext cx="1967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№4.</a:t>
            </a:r>
            <a:endParaRPr lang="ru-RU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75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82" y="332508"/>
            <a:ext cx="571500" cy="428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13164" y="332508"/>
            <a:ext cx="10418618" cy="1870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47015" indent="438785"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При 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оценивании анализа кейса, преподавателем учитывается: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43840" indent="443230" algn="just">
              <a:lnSpc>
                <a:spcPct val="161000"/>
              </a:lnSpc>
              <a:spcAft>
                <a:spcPts val="60"/>
              </a:spcAft>
            </a:pPr>
            <a:endParaRPr lang="ru-RU" sz="3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359541103"/>
              </p:ext>
            </p:extLst>
          </p:nvPr>
        </p:nvGraphicFramePr>
        <p:xfrm>
          <a:off x="1108364" y="1482436"/>
          <a:ext cx="10723418" cy="48490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975273" y="0"/>
            <a:ext cx="2216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№5.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86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82" y="488658"/>
            <a:ext cx="571500" cy="428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2482" y="332508"/>
            <a:ext cx="9639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47015" indent="438785" algn="just">
              <a:spcAft>
                <a:spcPts val="0"/>
              </a:spcAft>
            </a:pP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 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анализа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кейса</a:t>
            </a:r>
            <a:endParaRPr lang="ru-RU" sz="3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083163950"/>
              </p:ext>
            </p:extLst>
          </p:nvPr>
        </p:nvGraphicFramePr>
        <p:xfrm>
          <a:off x="1108364" y="917283"/>
          <a:ext cx="10723418" cy="5719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908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1855" y="5101524"/>
            <a:ext cx="1454727" cy="15348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324109" y="96982"/>
            <a:ext cx="2812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№5.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19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346095248"/>
              </p:ext>
            </p:extLst>
          </p:nvPr>
        </p:nvGraphicFramePr>
        <p:xfrm>
          <a:off x="1108363" y="443345"/>
          <a:ext cx="10764981" cy="6192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319" b="100000" l="0" r="9908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9563" y="5086908"/>
            <a:ext cx="1468579" cy="15494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060873" y="207818"/>
            <a:ext cx="2909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 </a:t>
            </a:r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№5 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2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590650486"/>
              </p:ext>
            </p:extLst>
          </p:nvPr>
        </p:nvGraphicFramePr>
        <p:xfrm>
          <a:off x="1108363" y="595745"/>
          <a:ext cx="10764981" cy="6040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319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8603" y="5223164"/>
            <a:ext cx="1549540" cy="16348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742218" y="152400"/>
            <a:ext cx="3269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 </a:t>
            </a:r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№5. 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0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436" y="429491"/>
            <a:ext cx="571500" cy="4286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2436" y="332509"/>
            <a:ext cx="1047403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b="1" i="1" dirty="0" smtClean="0">
                <a:solidFill>
                  <a:srgbClr val="000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</a:t>
            </a:r>
            <a:r>
              <a:rPr lang="ru-RU" sz="3200" b="1" i="1" dirty="0">
                <a:solidFill>
                  <a:srgbClr val="000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отметить, </a:t>
            </a:r>
            <a:r>
              <a:rPr lang="ru-RU" sz="3200" b="1" i="1" dirty="0" smtClean="0">
                <a:solidFill>
                  <a:srgbClr val="000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итоговая оценка студента при </a:t>
            </a:r>
            <a:r>
              <a:rPr lang="ru-RU" sz="3200" b="1" i="1" dirty="0">
                <a:solidFill>
                  <a:srgbClr val="000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решении кейса </a:t>
            </a:r>
            <a:r>
              <a:rPr lang="ru-RU" sz="3200" b="1" i="1" dirty="0" smtClean="0">
                <a:solidFill>
                  <a:srgbClr val="000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зависит не </a:t>
            </a:r>
            <a:r>
              <a:rPr lang="ru-RU" sz="3200" b="1" i="1" dirty="0">
                <a:solidFill>
                  <a:srgbClr val="000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столько </a:t>
            </a:r>
            <a:r>
              <a:rPr lang="ru-RU" sz="3200" b="1" i="1" dirty="0" smtClean="0">
                <a:solidFill>
                  <a:srgbClr val="000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набора </a:t>
            </a:r>
            <a:r>
              <a:rPr lang="ru-RU" sz="3200" b="1" i="1" dirty="0">
                <a:solidFill>
                  <a:srgbClr val="000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определенных знаний, сколько </a:t>
            </a:r>
            <a:r>
              <a:rPr lang="ru-RU" sz="3200" b="1" i="1" dirty="0" smtClean="0">
                <a:solidFill>
                  <a:srgbClr val="000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умения студента </a:t>
            </a:r>
            <a:r>
              <a:rPr lang="ru-RU" sz="3200" b="1" i="1" dirty="0">
                <a:solidFill>
                  <a:srgbClr val="000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конкретную ситуацию, принимать решение, логически мыслить. 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038" y="2887054"/>
            <a:ext cx="2341418" cy="384844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093" y="5433167"/>
            <a:ext cx="1234380" cy="130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59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436" y="429491"/>
            <a:ext cx="571500" cy="4286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82436" y="332509"/>
            <a:ext cx="10474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3200" b="1" i="1" dirty="0">
              <a:solidFill>
                <a:srgbClr val="000E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2093" y="5433167"/>
            <a:ext cx="1234380" cy="13023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66109" y="332509"/>
            <a:ext cx="8146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0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3200" b="1" i="1" dirty="0">
              <a:solidFill>
                <a:srgbClr val="000E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9928" y="1014266"/>
            <a:ext cx="10806545" cy="4659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18415" lvl="0" indent="-457200" algn="just" fontAlgn="base">
              <a:lnSpc>
                <a:spcPct val="105000"/>
              </a:lnSpc>
              <a:spcAft>
                <a:spcPts val="0"/>
              </a:spcAft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800" b="1" i="1" dirty="0" smtClean="0">
                <a:solidFill>
                  <a:srgbClr val="000E2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 smtClean="0">
                <a:solidFill>
                  <a:srgbClr val="000E2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Борикова Л. В. Пишем реферат, доклад, выпускную квалификационную работу: учеб. пособие </a:t>
            </a:r>
            <a:r>
              <a:rPr lang="ru-RU" sz="2000" i="1" dirty="0" smtClean="0">
                <a:solidFill>
                  <a:srgbClr val="000E2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/Л. В. Борикова, Н. А. Виноградова. М.: академия Иц, 2000. 96 с. </a:t>
            </a:r>
          </a:p>
          <a:p>
            <a:pPr marL="342900" marR="18415" lvl="0" indent="-342900" algn="just" fontAlgn="base">
              <a:lnSpc>
                <a:spcPct val="105000"/>
              </a:lnSpc>
              <a:spcAft>
                <a:spcPts val="0"/>
              </a:spcAft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000E2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Куклина</a:t>
            </a:r>
            <a:r>
              <a:rPr lang="ru-RU" sz="2000" b="1" i="1" dirty="0">
                <a:solidFill>
                  <a:srgbClr val="000E2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Е. Н. Основы учебно-исследовательской деятельности : учебное пособие для среднего профессионального образования </a:t>
            </a:r>
            <a:r>
              <a:rPr lang="ru-RU" sz="2000" i="1" dirty="0">
                <a:solidFill>
                  <a:srgbClr val="000E2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</a:p>
          <a:p>
            <a:pPr marL="342900" marR="18415" lvl="0" indent="-342900" algn="just" fontAlgn="base">
              <a:lnSpc>
                <a:spcPct val="105000"/>
              </a:lnSpc>
              <a:spcAft>
                <a:spcPts val="0"/>
              </a:spcAft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000E2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 smtClean="0">
                <a:solidFill>
                  <a:srgbClr val="000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Культура </a:t>
            </a:r>
            <a:r>
              <a:rPr lang="ru-RU" sz="2000" b="1" i="1" dirty="0">
                <a:solidFill>
                  <a:srgbClr val="000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устной и письменной речи делового человека: Справочник. </a:t>
            </a:r>
            <a:r>
              <a:rPr lang="ru-RU" sz="2000" i="1" dirty="0">
                <a:solidFill>
                  <a:srgbClr val="000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М., Флинта, Наука, 1997</a:t>
            </a:r>
            <a:r>
              <a:rPr lang="ru-RU" sz="2000" i="1" dirty="0" smtClean="0">
                <a:solidFill>
                  <a:srgbClr val="000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000E2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Онушкин </a:t>
            </a:r>
            <a:r>
              <a:rPr lang="ru-RU" sz="2000" b="1" i="1" dirty="0">
                <a:solidFill>
                  <a:srgbClr val="000E2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 Г., Огарев Е. И. Образование взрослых: междисциплинарный словарь терминологии. </a:t>
            </a:r>
            <a:r>
              <a:rPr lang="ru-RU" sz="2000" i="1" dirty="0">
                <a:solidFill>
                  <a:srgbClr val="000E2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Спб.; Воронеж, 1995. 232 с.</a:t>
            </a:r>
          </a:p>
          <a:p>
            <a:pPr lvl="0" algn="just"/>
            <a:endParaRPr lang="ru-RU" sz="2800" i="1" dirty="0">
              <a:solidFill>
                <a:srgbClr val="000E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8415" lvl="0" algn="just" fontAlgn="base">
              <a:lnSpc>
                <a:spcPct val="105000"/>
              </a:lnSpc>
              <a:spcAft>
                <a:spcPts val="0"/>
              </a:spcAft>
              <a:buClr>
                <a:srgbClr val="181717"/>
              </a:buClr>
              <a:buSzPts val="900"/>
            </a:pPr>
            <a:endParaRPr lang="ru-RU" sz="2800" i="1" u="none" strike="noStrike" dirty="0">
              <a:solidFill>
                <a:srgbClr val="000E2A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03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37" y="347663"/>
            <a:ext cx="571500" cy="428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14937" y="249382"/>
            <a:ext cx="1030963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Кейс-метод (Case study) </a:t>
            </a:r>
            <a:r>
              <a:rPr lang="ru-RU" sz="3200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 анализа </a:t>
            </a:r>
            <a:r>
              <a:rPr lang="ru-RU" sz="2800" i="1" dirty="0" smtClean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ситуаций, связанных </a:t>
            </a:r>
            <a:r>
              <a:rPr lang="ru-RU" sz="2800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конкретным событием или последовательностью событий. </a:t>
            </a:r>
            <a:endParaRPr lang="ru-RU" sz="2800" i="1" dirty="0">
              <a:solidFill>
                <a:srgbClr val="000E2A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413" y="1794213"/>
            <a:ext cx="623787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Суть </a:t>
            </a:r>
            <a:r>
              <a:rPr lang="ru-RU" sz="2800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его заключается в том, что </a:t>
            </a:r>
            <a:r>
              <a:rPr lang="ru-RU" sz="2800" i="1" dirty="0" smtClean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студентам предлагается </a:t>
            </a:r>
            <a:r>
              <a:rPr lang="ru-RU" sz="2800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осмыслить реальную жизненную ситуацию, описание которой одновременно отражает не только какую-либо практическую проблему, но и актуализирует определенный комплекс знаний, который необходимо усвоить при разрешении данной проблемы</a:t>
            </a:r>
            <a:r>
              <a:rPr lang="ru-RU" sz="2800" i="1" dirty="0" smtClean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этом сама проблема не имеет однозначных решений.  </a:t>
            </a:r>
            <a:endParaRPr lang="ru-RU" sz="2800" i="1" dirty="0">
              <a:solidFill>
                <a:srgbClr val="000E2A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99" b="97681" l="4587" r="9419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1700" y="5173501"/>
            <a:ext cx="1516021" cy="15994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005">
            <a:off x="9576640" y="1738393"/>
            <a:ext cx="1991659" cy="31851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4718">
            <a:off x="7701811" y="2952416"/>
            <a:ext cx="2188065" cy="310671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2137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436" y="429491"/>
            <a:ext cx="571500" cy="4286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30582" y="332509"/>
            <a:ext cx="97258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самостоятельной работы: </a:t>
            </a:r>
            <a:endParaRPr lang="ru-RU" sz="3200" b="1" i="1" dirty="0">
              <a:solidFill>
                <a:srgbClr val="000E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038" y="2887054"/>
            <a:ext cx="2341418" cy="384844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1593273" y="1191492"/>
            <a:ext cx="775854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умения анализировать в короткие сроки большой объем неупорядоченной информации, принятие решений в условиях недостаточной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355476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708" y="619269"/>
            <a:ext cx="571500" cy="428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04372" y="498764"/>
            <a:ext cx="77323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Виды </a:t>
            </a:r>
            <a:r>
              <a:rPr lang="ru-RU" sz="3200" b="1" i="1" dirty="0" smtClean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кейсов:</a:t>
            </a:r>
            <a:r>
              <a:rPr lang="en-US" sz="3200" b="1" i="1" dirty="0" smtClean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b="1" i="1" dirty="0">
              <a:solidFill>
                <a:srgbClr val="000E2A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374528732"/>
              </p:ext>
            </p:extLst>
          </p:nvPr>
        </p:nvGraphicFramePr>
        <p:xfrm>
          <a:off x="1104900" y="1440873"/>
          <a:ext cx="9895561" cy="4391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70" b="98551" l="917" r="978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8608" y="4764971"/>
            <a:ext cx="1506732" cy="15896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63891" y="110836"/>
            <a:ext cx="3061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№1.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02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218" y="394146"/>
            <a:ext cx="571500" cy="428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04372" y="237996"/>
            <a:ext cx="92840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Этапы алгоритмизации кейс-метода (с</a:t>
            </a:r>
            <a:r>
              <a:rPr lang="en-US" sz="3200" b="1" i="1" dirty="0" smtClean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ase-study</a:t>
            </a:r>
            <a:r>
              <a:rPr lang="ru-RU" sz="3200" b="1" i="1" dirty="0" smtClean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):</a:t>
            </a:r>
            <a:r>
              <a:rPr lang="en-US" sz="3200" b="1" i="1" dirty="0" smtClean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b="1" i="1" dirty="0">
              <a:solidFill>
                <a:srgbClr val="000E2A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166958131"/>
              </p:ext>
            </p:extLst>
          </p:nvPr>
        </p:nvGraphicFramePr>
        <p:xfrm>
          <a:off x="1104900" y="1052186"/>
          <a:ext cx="9895561" cy="5073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70" b="98551" l="917" r="978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8608" y="4764971"/>
            <a:ext cx="1506732" cy="15896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33709" y="0"/>
            <a:ext cx="2258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№2.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34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916" y="272822"/>
            <a:ext cx="571500" cy="428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2916" y="162838"/>
            <a:ext cx="105093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Рекомендации </a:t>
            </a:r>
            <a:r>
              <a:rPr lang="ru-RU" sz="3200" b="1" i="1" dirty="0" smtClean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студентам по </a:t>
            </a:r>
            <a:r>
              <a:rPr lang="ru-RU" sz="3200" b="1" i="1" dirty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использованию </a:t>
            </a:r>
            <a:endParaRPr lang="ru-RU" sz="3200" b="1" i="1" dirty="0" smtClean="0">
              <a:solidFill>
                <a:srgbClr val="000E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000E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алгоритма для  анализа кейса:</a:t>
            </a:r>
            <a:endParaRPr lang="ru-RU" sz="3200" b="1" i="1" dirty="0">
              <a:solidFill>
                <a:srgbClr val="000E2A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07504100"/>
              </p:ext>
            </p:extLst>
          </p:nvPr>
        </p:nvGraphicFramePr>
        <p:xfrm>
          <a:off x="901875" y="1240055"/>
          <a:ext cx="11010378" cy="5479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224655" y="0"/>
            <a:ext cx="1967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№3.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5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346364"/>
            <a:ext cx="571500" cy="4286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3114458"/>
            <a:ext cx="5248926" cy="34992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161" y="3114458"/>
            <a:ext cx="5225029" cy="33250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676400" y="250521"/>
            <a:ext cx="102037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Презентация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или представление результатов анализа кейса, выступает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важным 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аспектом метода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сase - study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81624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69819" y="926926"/>
            <a:ext cx="783597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i="1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   Задача </a:t>
            </a:r>
            <a:r>
              <a:rPr lang="ru-RU" sz="3200" b="1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№ 1</a:t>
            </a:r>
            <a:endParaRPr lang="ru-RU" sz="3200" b="1" i="1" kern="100" dirty="0">
              <a:solidFill>
                <a:srgbClr val="000000"/>
              </a:solidFill>
              <a:latin typeface="Courier New" panose="02070309020205020404" pitchFamily="49" charset="0"/>
              <a:ea typeface="Courier New" panose="02070309020205020404" pitchFamily="49" charset="0"/>
            </a:endParaRPr>
          </a:p>
          <a:p>
            <a:pPr indent="342900">
              <a:spcAft>
                <a:spcPts val="0"/>
              </a:spcAft>
            </a:pPr>
            <a:r>
              <a:rPr lang="ru-RU" sz="2800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Диалог двух молодых мам:</a:t>
            </a:r>
            <a:endParaRPr lang="ru-RU" sz="2800" i="1" kern="100" dirty="0">
              <a:solidFill>
                <a:srgbClr val="000000"/>
              </a:solidFill>
              <a:latin typeface="Courier New" panose="02070309020205020404" pitchFamily="49" charset="0"/>
              <a:ea typeface="Courier New" panose="02070309020205020404" pitchFamily="49" charset="0"/>
            </a:endParaRPr>
          </a:p>
          <a:p>
            <a:pPr indent="342900" algn="just">
              <a:spcAft>
                <a:spcPts val="0"/>
              </a:spcAft>
            </a:pPr>
            <a:r>
              <a:rPr lang="ru-RU" sz="2800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- Я считаю, грудных детей надо обязательно пеленать, иначе они будут плохо спать, а в дальнейшем у них будут ножки кривые.</a:t>
            </a:r>
            <a:endParaRPr lang="ru-RU" sz="2800" i="1" kern="100" dirty="0">
              <a:solidFill>
                <a:srgbClr val="000000"/>
              </a:solidFill>
              <a:latin typeface="Courier New" panose="02070309020205020404" pitchFamily="49" charset="0"/>
              <a:ea typeface="Courier New" panose="02070309020205020404" pitchFamily="49" charset="0"/>
            </a:endParaRPr>
          </a:p>
          <a:p>
            <a:pPr indent="342900" algn="just">
              <a:spcAft>
                <a:spcPts val="0"/>
              </a:spcAft>
            </a:pPr>
            <a:r>
              <a:rPr lang="ru-RU" sz="2800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- Я свою Аленку не пеленаю. Пусть свободно двигается: это развивает ребенка. А ножки кривые бывают не от того, что малыша не пеленали, это признак рахита.</a:t>
            </a:r>
            <a:endParaRPr lang="ru-RU" sz="2800" i="1" kern="100" dirty="0">
              <a:solidFill>
                <a:srgbClr val="000000"/>
              </a:solidFill>
              <a:latin typeface="Courier New" panose="02070309020205020404" pitchFamily="49" charset="0"/>
              <a:ea typeface="Courier New" panose="02070309020205020404" pitchFamily="49" charset="0"/>
            </a:endParaRPr>
          </a:p>
          <a:p>
            <a:pPr indent="342900" algn="just">
              <a:spcAft>
                <a:spcPts val="0"/>
              </a:spcAft>
            </a:pPr>
            <a:r>
              <a:rPr lang="ru-RU" sz="2800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- По-вашему туго стягивать малыша пеленками вредно? В чем же вы усматриваете вред пеленания? А раньше всегда </a:t>
            </a:r>
            <a:r>
              <a:rPr lang="ru-RU" sz="2800" i="1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пеленали - </a:t>
            </a:r>
            <a:r>
              <a:rPr lang="ru-RU" sz="2800" i="1" kern="100" dirty="0">
                <a:solidFill>
                  <a:srgbClr val="00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и ни чего…</a:t>
            </a:r>
            <a:endParaRPr lang="ru-RU" sz="2800" i="1" kern="100" dirty="0">
              <a:solidFill>
                <a:srgbClr val="000000"/>
              </a:solidFill>
              <a:latin typeface="Courier New" panose="02070309020205020404" pitchFamily="49" charset="0"/>
              <a:ea typeface="Courier New" panose="02070309020205020404" pitchFamily="49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052" y="3958226"/>
            <a:ext cx="3038449" cy="18132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828800" y="2216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E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решения кейса</a:t>
            </a:r>
            <a:endParaRPr lang="ru-RU" sz="3200" b="1" i="1" dirty="0">
              <a:solidFill>
                <a:srgbClr val="000E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160" y="280609"/>
            <a:ext cx="571500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81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03564" cy="6858000"/>
          </a:xfrm>
          <a:prstGeom prst="rect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696" y="326691"/>
            <a:ext cx="851725" cy="12388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7455" y="326691"/>
            <a:ext cx="96566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342900"/>
            <a:r>
              <a:rPr lang="ru-RU" sz="3200" b="1" i="1" kern="100" dirty="0">
                <a:solidFill>
                  <a:srgbClr val="000E2A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Вопросы:</a:t>
            </a:r>
            <a:endParaRPr lang="ru-RU" sz="3200" b="1" i="1" kern="100" dirty="0">
              <a:solidFill>
                <a:srgbClr val="000E2A"/>
              </a:solidFill>
              <a:latin typeface="Courier New" panose="02070309020205020404" pitchFamily="49" charset="0"/>
              <a:ea typeface="Courier New" panose="02070309020205020404" pitchFamily="49" charset="0"/>
            </a:endParaRPr>
          </a:p>
          <a:p>
            <a:pPr lvl="0" indent="342900" algn="just"/>
            <a:r>
              <a:rPr lang="ru-RU" sz="2800" i="1" kern="100" dirty="0">
                <a:solidFill>
                  <a:srgbClr val="000E2A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1. Кто из матерей прав: та что пеленает младенца, или та, которая считает это вредным?</a:t>
            </a:r>
            <a:endParaRPr lang="ru-RU" sz="2800" i="1" kern="100" dirty="0">
              <a:solidFill>
                <a:srgbClr val="000E2A"/>
              </a:solidFill>
              <a:latin typeface="Courier New" panose="02070309020205020404" pitchFamily="49" charset="0"/>
              <a:ea typeface="Courier New" panose="02070309020205020404" pitchFamily="49" charset="0"/>
            </a:endParaRPr>
          </a:p>
          <a:p>
            <a:pPr lvl="0" indent="342900" algn="just"/>
            <a:r>
              <a:rPr lang="ru-RU" sz="2800" i="1" kern="100" dirty="0">
                <a:solidFill>
                  <a:srgbClr val="000E2A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2. Как отражается пеленание на развитие движений малыша?</a:t>
            </a:r>
            <a:endParaRPr lang="ru-RU" sz="2800" i="1" kern="100" dirty="0">
              <a:solidFill>
                <a:srgbClr val="000E2A"/>
              </a:solidFill>
              <a:latin typeface="Courier New" panose="02070309020205020404" pitchFamily="49" charset="0"/>
              <a:ea typeface="Courier New" panose="02070309020205020404" pitchFamily="49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725" y="3455715"/>
            <a:ext cx="4237865" cy="2469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3171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1105</Words>
  <Application>Microsoft Office PowerPoint</Application>
  <PresentationFormat>Широкоэкранный</PresentationFormat>
  <Paragraphs>92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АМУРСКИЙ ПЕДАГОГИЧЕСКИЙ КОЛЛЕДЖ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«Решение кейсов (педагогических ситуаций) на уроках психолого-педагогического цикла».</dc:title>
  <dc:subject>Методические рекомендации по организации самостоятельной аудиторной и  внеаудиторной работы студентов. </dc:subject>
  <dc:creator>преподаватель высшей квалификационной категории Гольская Оксана Геннадьевна. </dc:creator>
  <cp:lastModifiedBy>Admin</cp:lastModifiedBy>
  <cp:revision>82</cp:revision>
  <dcterms:created xsi:type="dcterms:W3CDTF">2019-11-20T12:07:33Z</dcterms:created>
  <dcterms:modified xsi:type="dcterms:W3CDTF">2019-12-05T09:47:29Z</dcterms:modified>
</cp:coreProperties>
</file>