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8" r:id="rId4"/>
    <p:sldId id="261" r:id="rId5"/>
    <p:sldId id="272" r:id="rId6"/>
    <p:sldId id="257" r:id="rId7"/>
    <p:sldId id="259" r:id="rId8"/>
    <p:sldId id="267" r:id="rId9"/>
    <p:sldId id="266" r:id="rId10"/>
    <p:sldId id="265" r:id="rId11"/>
    <p:sldId id="262" r:id="rId12"/>
    <p:sldId id="269" r:id="rId13"/>
    <p:sldId id="263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выставке кожаных изделий</a:t>
            </a:r>
            <a:endParaRPr lang="ru-RU" dirty="0"/>
          </a:p>
        </p:txBody>
      </p:sp>
      <p:pic>
        <p:nvPicPr>
          <p:cNvPr id="4" name="Содержимое 3" descr="http://www.vse-sekrety.com/_ld/36/3630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649220"/>
            <a:ext cx="8229600" cy="4321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http://luxury.www.projectline.ru/images/user_images/1391511479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8000" y="3356992"/>
            <a:ext cx="4496048" cy="2675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cn1.nevsedoma.com.ua/images/2011/125/4/0950000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4" y="0"/>
            <a:ext cx="5202460" cy="28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3" descr="http://usiter.com/uploads/20120720/kozhanie+perchatki+perchatki+odezhda+71412111546.jpg"/>
          <p:cNvPicPr>
            <a:picLocks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80112" y="3356992"/>
            <a:ext cx="2967216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3" descr="http://static.wixstatic.com/media/72ccc6_4de78dc17a6c426da59f2e43da272886.jpg_srz_1280_932_85_22_0.50_1.20_0.00_jpg_srz"/>
          <p:cNvPicPr>
            <a:picLocks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9" y="188640"/>
            <a:ext cx="295232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692696"/>
            <a:ext cx="2952328" cy="158417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Содержимое 3" descr="https://cs3.livemaster.ru/zhurnalfoto/0/d/a/1601120245310da7ba8f3c2929de24063229fb363f8286340x40224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149080"/>
            <a:ext cx="3001516" cy="2347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znayka.net/images/hands/22452/22452_6_l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836712"/>
            <a:ext cx="354627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vivbo.ru/images/phocagallery/projects/d/deckhaus/kojanie-kartini1026281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404664"/>
            <a:ext cx="3546277" cy="304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tvoi-uvelirr.ru/wp-content/uploads/2014/06/20120721205035-e1470304391224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63888" y="3573016"/>
            <a:ext cx="5364361" cy="3028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fb.ru/misc/i/gallery/12281/11211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208912" cy="5985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trotuarnaia-plitka.ru/wp-content/uploads/2017/06/86461-tort-iz-podguznikov-dlya-malchikov-svoimi-rukami-poshagovyy-foto-recept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0891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troiremdoma.ru/images/stroiremdoma/2014/02/mol_divanmilan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064896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extrastory.cz/assets/components/gallery/connector.php?action=web/phpthumb&amp;ctx=web&amp;w=0&amp;h=0&amp;zc=0&amp;far=&amp;q=90&amp;src=%2Fassets%2Fgallery%2F396%2F403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352928" cy="5868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nicefotos.ru/img/picture/Jun/02/9e53b845889de5c030b703239d5e9996/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7992888" cy="5724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ssmm.org.ua/wp-content/uploads/2016/11/chrom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188640"/>
            <a:ext cx="476250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ribalych.ru/wp-content/uploads/2014/12/3651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3645024"/>
            <a:ext cx="4824537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portoauto.ru/wp-content/uploads/kozha_avtoport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188640"/>
            <a:ext cx="4194349" cy="334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rusbizz.ru/wa-data/public/photos/90/07/790/790.970.jpe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33628" y="3645024"/>
            <a:ext cx="4410372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atelieta.by/assets/images/1387955305-leather-1-1400x984-7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548680"/>
            <a:ext cx="8208911" cy="5616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436096" y="2060848"/>
            <a:ext cx="2952328" cy="136815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Содержимое 3" descr="https://www.pokupkalux.ru/upload/Image4text/forum/picture/09/09_0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92896"/>
            <a:ext cx="3672408" cy="396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.inforico.com.ua/a/remont-kozhanyh-kurtok-restavraciya-kozhanyh-izdeliy.--7d7e-1334921809180639-1-big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1196752"/>
            <a:ext cx="3528393" cy="5017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leathershop.ru/exoticthaishop/order/page43s_thum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5" y="188640"/>
            <a:ext cx="187220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27784" y="764704"/>
            <a:ext cx="2808312" cy="122413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Содержимое 3" descr="https://cs3.livemaster.ru/zhurnalfoto/1/1/2/150712185124.jpe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861048"/>
            <a:ext cx="532859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n-dee.ru/upload/resize_cache/iblock/d49/388_388_2/d49f1ce1bf2fe9ca12a7374f3c0d8b9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4208" y="188640"/>
            <a:ext cx="237626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mtc.md/~anatex/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2492896"/>
            <a:ext cx="2952328" cy="3635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mj.com.ua/pic/update/11/1106/z/iNet%20Final/Shoes%20Kit%20Crocodile%20Leather%20MJ%20Edition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23728" y="476672"/>
            <a:ext cx="388843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51920" y="2564904"/>
            <a:ext cx="3096344" cy="6480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http://bangonadrum.com/image/percussion.pn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76672"/>
            <a:ext cx="8496943" cy="561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primcenter.ru/images/photos/medium/map360-19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924944"/>
            <a:ext cx="3367264" cy="3315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mages-na.ssl-images-amazon.com/images/I/41F9wyABpPL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16216" y="3717032"/>
            <a:ext cx="223723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crimeasound.ru/uploads/items/large/qyK0DtOp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1920" y="3068960"/>
            <a:ext cx="2592288" cy="3186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c.pics.livejournal.com/sanaei/67854024/779416/779416_60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28184" y="116632"/>
            <a:ext cx="226774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moscvichka.ru/photo/moscvichka/2013/10/doc6c2rba1qprr1nsukipd_800_480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528" y="188640"/>
            <a:ext cx="5220345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23</TotalTime>
  <Words>4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На выставке кожаных изделий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выставке кожаных изделий</dc:title>
  <dc:creator>маша</dc:creator>
  <cp:lastModifiedBy> </cp:lastModifiedBy>
  <cp:revision>5</cp:revision>
  <dcterms:created xsi:type="dcterms:W3CDTF">2017-11-26T18:32:41Z</dcterms:created>
  <dcterms:modified xsi:type="dcterms:W3CDTF">2019-12-05T08:05:18Z</dcterms:modified>
</cp:coreProperties>
</file>