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79" r:id="rId12"/>
    <p:sldId id="266" r:id="rId13"/>
    <p:sldId id="267" r:id="rId14"/>
    <p:sldId id="268" r:id="rId15"/>
    <p:sldId id="269" r:id="rId16"/>
    <p:sldId id="270" r:id="rId17"/>
    <p:sldId id="271" r:id="rId18"/>
    <p:sldId id="274" r:id="rId19"/>
    <p:sldId id="275" r:id="rId20"/>
    <p:sldId id="278" r:id="rId21"/>
    <p:sldId id="276" r:id="rId22"/>
    <p:sldId id="277" r:id="rId23"/>
    <p:sldId id="272" r:id="rId24"/>
    <p:sldId id="2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idealprice.cdnvideo.ru/actions/25/25693/pic_splash_backgroun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g1.liveinternet.ru/images/attach/c/7/94/851/94851445_large_6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214942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zebra-tv.ru/upload/iblock/254/foto_crystal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571876"/>
            <a:ext cx="5214942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moldaily.ru/wp-content/uploads/2017/06/128101663_adyg63axmxpn__kopiya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929066"/>
            <a:ext cx="3929058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olorface.ru/wp-content/uploads/2016/10/Murano-ostrov-stekla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9" y="0"/>
            <a:ext cx="4857751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theecology.ru/wp-content/uploads/2015/06/proizvodstvo-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nergynews.su/uploads/posts/2015-02/v-dyatkove-bryanskoy-oblasti-zanovo-otkryli-hrustalnyy-zavod_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57256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Изделия из листового стекла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s://www.imperglass.ru/images/stoliizstekla/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На заводе  горячее стекло прокатывают и получают огромные листы.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equipment.msk.acoola.ru/media/uploads/media/11/626/foto1_40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8429683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Листы из стекла ставят на стойки специальной  машиной.</a:t>
            </a:r>
            <a:endParaRPr lang="ru-RU" dirty="0"/>
          </a:p>
        </p:txBody>
      </p:sp>
      <p:pic>
        <p:nvPicPr>
          <p:cNvPr id="4" name="Содержимое 3" descr="http://os1.i.ua/3/1/9577591_43b1325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357298"/>
            <a:ext cx="814393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g03.carclub.ru/files/gallery/borskij_stekolnyj_zavod_agc_2012/orig/borskij_stekolnyj_zavod_agc_2012_2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71480"/>
            <a:ext cx="821537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Так изготавливают изделия больших размеров.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img.rufox.ru/files/big2/56748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7299"/>
            <a:ext cx="757242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Так выглядит цех по производству стеклянных изделий.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s://cdn.fishki.net/upload/post/201405/22/1271208/3a2873a14972acf08d610d7706baf24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428736"/>
            <a:ext cx="814393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Посмотрите , какое сложное оборудование.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Это линия  по производству банок.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www.bugaga.ru/uploads/posts/2013-02/1360337351_proizvodstvo-steklotary-19.jpe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736"/>
            <a:ext cx="835824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Песок расплавляют при высоких температурах в печах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www.nayada-glass.ru/image/0102/9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00174"/>
            <a:ext cx="8429683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steklosouz.ru/graph/ecran/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871543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488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s://cdn.fishki.net/upload/post/201405/22/1271208/d890f00467efd5ac72b961d5b764ee8b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14422"/>
            <a:ext cx="842968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kavkazplus.com/photos/steklotara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9" y="928671"/>
            <a:ext cx="842968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tomatoz.ru/uploads/posts/2013-11/1385039105_b9a5e07937f7539c5a20d9d05a05c818bc81d6931063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876"/>
            <a:ext cx="4429124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ua.all.biz/img/ua/catalog/1865858.jpe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0"/>
            <a:ext cx="5143504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ages.ua.prom.st/65206389_w640_h640_stakany_chashki_osz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3786190"/>
            <a:ext cx="4643438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pchk.ru/UserFiles/Image/img757_33975_big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071934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132856"/>
            <a:ext cx="6840760" cy="20882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mtdata.ru/u17/photoBE70/20068225221-0/original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1710531"/>
            <a:ext cx="76200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Получается вязкая масса, похожая на густой мёд, но очень горячая.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Картинки по запросу картинка изготовление стеклянных издели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80575"/>
            <a:ext cx="4071934" cy="347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02" y="0"/>
            <a:ext cx="5072098" cy="41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357562"/>
            <a:ext cx="528638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072066" cy="331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25767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www.fresher.ru/manager_content/images/fabrika-elochnyx-ukrashenij-ariel/big/7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3214686"/>
            <a:ext cx="4714876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fresher.ru/manager_content/images/fabrika-elochnyx-ukrashenij-ariel/big/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0"/>
            <a:ext cx="5500694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fresher.ru/manager_content/images/fabrika-elochnyx-ukrashenij-ariel/big/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37449" cy="3625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g-fotki.yandex.ru/get/4131/65278247.1b/0_69377_f456853c_ori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0"/>
            <a:ext cx="4572000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u.fishki.net/picsw/122010/07/post/igrushki/igrushki00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3143248"/>
            <a:ext cx="4214810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2.nnm2.com/f/5/e/b/2/4fb579f999264ce67eec871818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643314"/>
            <a:ext cx="492919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news.bbcimg.co.uk/media/images/50310000/jpg/_50310936_5031093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857232"/>
            <a:ext cx="278608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n1.nevsedoma.com.ua/images/2011/275/4/333000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7200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n1.nevsedoma.com.ua/images/2010/186/7/9000000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ru.fishki.net/picsw/122010/07/post/igrushki/igrushki00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286124"/>
            <a:ext cx="4827569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experience-ireland.s3.amazonaws.com/thumbs2/44a32a86-7bd3-11e4-a56e-22000ad04020.870x49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63</Words>
  <Application>Microsoft Office PowerPoint</Application>
  <PresentationFormat>Экран (4:3)</PresentationFormat>
  <Paragraphs>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Песок расплавляют при высоких температурах в печах</vt:lpstr>
      <vt:lpstr>Получается вязкая масса, похожая на густой мёд, но очень горячая.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Изделия из листового стекла</vt:lpstr>
      <vt:lpstr>На заводе  горячее стекло прокатывают и получают огромные листы.</vt:lpstr>
      <vt:lpstr>Листы из стекла ставят на стойки специальной  машиной.</vt:lpstr>
      <vt:lpstr>Слайд 16</vt:lpstr>
      <vt:lpstr>Так изготавливают изделия больших размеров.</vt:lpstr>
      <vt:lpstr>Так выглядит цех по производству стеклянных изделий.</vt:lpstr>
      <vt:lpstr>Посмотрите , какое сложное оборудование.  Это линия  по производству банок.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малыши</dc:creator>
  <cp:lastModifiedBy> </cp:lastModifiedBy>
  <cp:revision>4</cp:revision>
  <dcterms:created xsi:type="dcterms:W3CDTF">2018-01-16T10:28:55Z</dcterms:created>
  <dcterms:modified xsi:type="dcterms:W3CDTF">2019-12-05T08:05:53Z</dcterms:modified>
</cp:coreProperties>
</file>