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72.xml" ContentType="application/vnd.openxmlformats-officedocument.presentationml.slide+xml"/>
  <Override PartName="/ppt/slides/slide8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3"/>
  </p:notesMasterIdLst>
  <p:sldIdLst>
    <p:sldId id="338" r:id="rId2"/>
    <p:sldId id="339" r:id="rId3"/>
    <p:sldId id="256" r:id="rId4"/>
    <p:sldId id="260" r:id="rId5"/>
    <p:sldId id="271" r:id="rId6"/>
    <p:sldId id="270" r:id="rId7"/>
    <p:sldId id="269" r:id="rId8"/>
    <p:sldId id="268" r:id="rId9"/>
    <p:sldId id="267" r:id="rId10"/>
    <p:sldId id="266" r:id="rId11"/>
    <p:sldId id="265" r:id="rId12"/>
    <p:sldId id="264" r:id="rId13"/>
    <p:sldId id="263" r:id="rId14"/>
    <p:sldId id="275" r:id="rId15"/>
    <p:sldId id="274" r:id="rId16"/>
    <p:sldId id="273" r:id="rId17"/>
    <p:sldId id="272" r:id="rId18"/>
    <p:sldId id="262" r:id="rId19"/>
    <p:sldId id="261" r:id="rId20"/>
    <p:sldId id="281" r:id="rId21"/>
    <p:sldId id="280" r:id="rId22"/>
    <p:sldId id="279" r:id="rId23"/>
    <p:sldId id="278" r:id="rId24"/>
    <p:sldId id="277" r:id="rId25"/>
    <p:sldId id="276" r:id="rId26"/>
    <p:sldId id="282" r:id="rId27"/>
    <p:sldId id="287" r:id="rId28"/>
    <p:sldId id="286" r:id="rId29"/>
    <p:sldId id="285" r:id="rId30"/>
    <p:sldId id="284" r:id="rId31"/>
    <p:sldId id="283" r:id="rId32"/>
    <p:sldId id="288" r:id="rId33"/>
    <p:sldId id="292" r:id="rId34"/>
    <p:sldId id="291" r:id="rId35"/>
    <p:sldId id="290" r:id="rId36"/>
    <p:sldId id="289" r:id="rId37"/>
    <p:sldId id="297" r:id="rId38"/>
    <p:sldId id="296" r:id="rId39"/>
    <p:sldId id="295" r:id="rId40"/>
    <p:sldId id="294" r:id="rId41"/>
    <p:sldId id="293" r:id="rId42"/>
    <p:sldId id="304" r:id="rId43"/>
    <p:sldId id="303" r:id="rId44"/>
    <p:sldId id="302" r:id="rId45"/>
    <p:sldId id="301" r:id="rId46"/>
    <p:sldId id="300" r:id="rId47"/>
    <p:sldId id="299" r:id="rId48"/>
    <p:sldId id="308" r:id="rId49"/>
    <p:sldId id="307" r:id="rId50"/>
    <p:sldId id="306" r:id="rId51"/>
    <p:sldId id="305" r:id="rId52"/>
    <p:sldId id="298" r:id="rId53"/>
    <p:sldId id="313" r:id="rId54"/>
    <p:sldId id="311" r:id="rId55"/>
    <p:sldId id="312" r:id="rId56"/>
    <p:sldId id="310" r:id="rId57"/>
    <p:sldId id="318" r:id="rId58"/>
    <p:sldId id="317" r:id="rId59"/>
    <p:sldId id="316" r:id="rId60"/>
    <p:sldId id="315" r:id="rId61"/>
    <p:sldId id="314" r:id="rId62"/>
    <p:sldId id="309" r:id="rId63"/>
    <p:sldId id="323" r:id="rId64"/>
    <p:sldId id="322" r:id="rId65"/>
    <p:sldId id="321" r:id="rId66"/>
    <p:sldId id="320" r:id="rId67"/>
    <p:sldId id="324" r:id="rId68"/>
    <p:sldId id="319" r:id="rId69"/>
    <p:sldId id="258" r:id="rId70"/>
    <p:sldId id="257" r:id="rId71"/>
    <p:sldId id="325" r:id="rId72"/>
    <p:sldId id="326" r:id="rId73"/>
    <p:sldId id="327" r:id="rId74"/>
    <p:sldId id="328" r:id="rId75"/>
    <p:sldId id="259" r:id="rId76"/>
    <p:sldId id="329" r:id="rId77"/>
    <p:sldId id="330" r:id="rId78"/>
    <p:sldId id="334" r:id="rId79"/>
    <p:sldId id="336" r:id="rId80"/>
    <p:sldId id="337" r:id="rId81"/>
    <p:sldId id="340" r:id="rId8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FFFF"/>
    <a:srgbClr val="00CC99"/>
    <a:srgbClr val="FFD025"/>
    <a:srgbClr val="2121FF"/>
    <a:srgbClr val="0000EA"/>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3" autoAdjust="0"/>
    <p:restoredTop sz="94676" autoAdjust="0"/>
  </p:normalViewPr>
  <p:slideViewPr>
    <p:cSldViewPr>
      <p:cViewPr varScale="1">
        <p:scale>
          <a:sx n="81" d="100"/>
          <a:sy n="81" d="100"/>
        </p:scale>
        <p:origin x="-105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321D8F1-CEE1-4A21-9496-7935B8E3C576}" type="datetimeFigureOut">
              <a:rPr lang="ru-RU" smtClean="0"/>
              <a:pPr/>
              <a:t>05.12.2019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D8CF6C-E9E8-40E3-AA9D-E0202B95EDD0}" type="slidenum">
              <a:rPr lang="ru-RU" smtClean="0"/>
              <a:pPr/>
              <a:t>‹#›</a:t>
            </a:fld>
            <a:endParaRPr lang="ru-RU"/>
          </a:p>
        </p:txBody>
      </p:sp>
    </p:spTree>
    <p:extLst>
      <p:ext uri="{BB962C8B-B14F-4D97-AF65-F5344CB8AC3E}">
        <p14:creationId xmlns:p14="http://schemas.microsoft.com/office/powerpoint/2010/main" xmlns="" val="4413512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E4FA9AC1-2F67-49C2-9811-01745E923D15}" type="datetime1">
              <a:rPr lang="en-US" smtClean="0"/>
              <a:pPr>
                <a:defRPr/>
              </a:pPr>
              <a:t>12/5/2019</a:t>
            </a:fld>
            <a:endParaRPr lang="en-US" dirty="0"/>
          </a:p>
        </p:txBody>
      </p:sp>
      <p:sp>
        <p:nvSpPr>
          <p:cNvPr id="5" name="Нижний колонтитул 4"/>
          <p:cNvSpPr>
            <a:spLocks noGrp="1"/>
          </p:cNvSpPr>
          <p:nvPr>
            <p:ph type="ftr" sz="quarter" idx="11"/>
          </p:nvPr>
        </p:nvSpPr>
        <p:spPr/>
        <p:txBody>
          <a:bodyPr/>
          <a:lstStyle>
            <a:lvl1pPr>
              <a:defRPr/>
            </a:lvl1pPr>
          </a:lstStyle>
          <a:p>
            <a:pPr>
              <a:defRPr/>
            </a:pPr>
            <a:r>
              <a:rPr lang="ru-RU" smtClean="0"/>
              <a:t>Овсянникова И.В., МОУ "СОШ №83"</a:t>
            </a:r>
            <a:endParaRPr lang="en-US"/>
          </a:p>
        </p:txBody>
      </p:sp>
      <p:sp>
        <p:nvSpPr>
          <p:cNvPr id="6" name="Номер слайда 5"/>
          <p:cNvSpPr>
            <a:spLocks noGrp="1"/>
          </p:cNvSpPr>
          <p:nvPr>
            <p:ph type="sldNum" sz="quarter" idx="12"/>
          </p:nvPr>
        </p:nvSpPr>
        <p:spPr/>
        <p:txBody>
          <a:bodyPr/>
          <a:lstStyle>
            <a:lvl1pPr>
              <a:defRPr/>
            </a:lvl1pPr>
          </a:lstStyle>
          <a:p>
            <a:pPr>
              <a:defRPr/>
            </a:pPr>
            <a:fld id="{39E30282-6CB8-446C-A843-D4D9EE8F3972}"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CEFAC70C-EE67-4F45-8F85-E03D188FBB11}" type="datetime1">
              <a:rPr lang="en-US" smtClean="0"/>
              <a:pPr>
                <a:defRPr/>
              </a:pPr>
              <a:t>12/5/2019</a:t>
            </a:fld>
            <a:endParaRPr lang="en-US" dirty="0"/>
          </a:p>
        </p:txBody>
      </p:sp>
      <p:sp>
        <p:nvSpPr>
          <p:cNvPr id="5" name="Нижний колонтитул 4"/>
          <p:cNvSpPr>
            <a:spLocks noGrp="1"/>
          </p:cNvSpPr>
          <p:nvPr>
            <p:ph type="ftr" sz="quarter" idx="11"/>
          </p:nvPr>
        </p:nvSpPr>
        <p:spPr/>
        <p:txBody>
          <a:bodyPr/>
          <a:lstStyle>
            <a:lvl1pPr>
              <a:defRPr/>
            </a:lvl1pPr>
          </a:lstStyle>
          <a:p>
            <a:pPr>
              <a:defRPr/>
            </a:pPr>
            <a:r>
              <a:rPr lang="ru-RU" smtClean="0"/>
              <a:t>Овсянникова И.В., МОУ "СОШ №83"</a:t>
            </a:r>
            <a:endParaRPr lang="en-US"/>
          </a:p>
        </p:txBody>
      </p:sp>
      <p:sp>
        <p:nvSpPr>
          <p:cNvPr id="6" name="Номер слайда 5"/>
          <p:cNvSpPr>
            <a:spLocks noGrp="1"/>
          </p:cNvSpPr>
          <p:nvPr>
            <p:ph type="sldNum" sz="quarter" idx="12"/>
          </p:nvPr>
        </p:nvSpPr>
        <p:spPr/>
        <p:txBody>
          <a:bodyPr/>
          <a:lstStyle>
            <a:lvl1pPr>
              <a:defRPr/>
            </a:lvl1pPr>
          </a:lstStyle>
          <a:p>
            <a:pPr>
              <a:defRPr/>
            </a:pPr>
            <a:fld id="{013F9A16-6A11-4F0B-8839-7E51D0E49DC0}"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ACFC52AF-79D0-47E0-A33D-BE473228663F}" type="datetime1">
              <a:rPr lang="en-US" smtClean="0"/>
              <a:pPr>
                <a:defRPr/>
              </a:pPr>
              <a:t>12/5/2019</a:t>
            </a:fld>
            <a:endParaRPr lang="en-US" dirty="0"/>
          </a:p>
        </p:txBody>
      </p:sp>
      <p:sp>
        <p:nvSpPr>
          <p:cNvPr id="5" name="Нижний колонтитул 4"/>
          <p:cNvSpPr>
            <a:spLocks noGrp="1"/>
          </p:cNvSpPr>
          <p:nvPr>
            <p:ph type="ftr" sz="quarter" idx="11"/>
          </p:nvPr>
        </p:nvSpPr>
        <p:spPr/>
        <p:txBody>
          <a:bodyPr/>
          <a:lstStyle>
            <a:lvl1pPr>
              <a:defRPr/>
            </a:lvl1pPr>
          </a:lstStyle>
          <a:p>
            <a:pPr>
              <a:defRPr/>
            </a:pPr>
            <a:r>
              <a:rPr lang="ru-RU" smtClean="0"/>
              <a:t>Овсянникова И.В., МОУ "СОШ №83"</a:t>
            </a:r>
            <a:endParaRPr lang="en-US"/>
          </a:p>
        </p:txBody>
      </p:sp>
      <p:sp>
        <p:nvSpPr>
          <p:cNvPr id="6" name="Номер слайда 5"/>
          <p:cNvSpPr>
            <a:spLocks noGrp="1"/>
          </p:cNvSpPr>
          <p:nvPr>
            <p:ph type="sldNum" sz="quarter" idx="12"/>
          </p:nvPr>
        </p:nvSpPr>
        <p:spPr/>
        <p:txBody>
          <a:bodyPr/>
          <a:lstStyle>
            <a:lvl1pPr>
              <a:defRPr/>
            </a:lvl1pPr>
          </a:lstStyle>
          <a:p>
            <a:pPr>
              <a:defRPr/>
            </a:pPr>
            <a:fld id="{3E3C50F6-979C-4DF0-9BE3-7F9BF4B860AC}"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B8C660EE-A224-450E-8F21-CF8E2374DA47}" type="datetime1">
              <a:rPr lang="en-US" smtClean="0"/>
              <a:pPr>
                <a:defRPr/>
              </a:pPr>
              <a:t>12/5/2019</a:t>
            </a:fld>
            <a:endParaRPr lang="en-US" dirty="0"/>
          </a:p>
        </p:txBody>
      </p:sp>
      <p:sp>
        <p:nvSpPr>
          <p:cNvPr id="5" name="Нижний колонтитул 4"/>
          <p:cNvSpPr>
            <a:spLocks noGrp="1"/>
          </p:cNvSpPr>
          <p:nvPr>
            <p:ph type="ftr" sz="quarter" idx="11"/>
          </p:nvPr>
        </p:nvSpPr>
        <p:spPr/>
        <p:txBody>
          <a:bodyPr/>
          <a:lstStyle>
            <a:lvl1pPr>
              <a:defRPr/>
            </a:lvl1pPr>
          </a:lstStyle>
          <a:p>
            <a:pPr>
              <a:defRPr/>
            </a:pPr>
            <a:r>
              <a:rPr lang="ru-RU" smtClean="0"/>
              <a:t>Овсянникова И.В., МОУ "СОШ №83"</a:t>
            </a:r>
            <a:endParaRPr lang="en-US"/>
          </a:p>
        </p:txBody>
      </p:sp>
      <p:sp>
        <p:nvSpPr>
          <p:cNvPr id="6" name="Номер слайда 5"/>
          <p:cNvSpPr>
            <a:spLocks noGrp="1"/>
          </p:cNvSpPr>
          <p:nvPr>
            <p:ph type="sldNum" sz="quarter" idx="12"/>
          </p:nvPr>
        </p:nvSpPr>
        <p:spPr/>
        <p:txBody>
          <a:bodyPr/>
          <a:lstStyle>
            <a:lvl1pPr>
              <a:defRPr/>
            </a:lvl1pPr>
          </a:lstStyle>
          <a:p>
            <a:pPr>
              <a:defRPr/>
            </a:pPr>
            <a:fld id="{721DD8FF-4DE6-4A40-8273-9499E567E90B}"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6C712474-7A5B-4FB0-B143-8FBE0569315C}" type="datetime1">
              <a:rPr lang="en-US" smtClean="0"/>
              <a:pPr>
                <a:defRPr/>
              </a:pPr>
              <a:t>12/5/2019</a:t>
            </a:fld>
            <a:endParaRPr lang="en-US" dirty="0"/>
          </a:p>
        </p:txBody>
      </p:sp>
      <p:sp>
        <p:nvSpPr>
          <p:cNvPr id="5" name="Нижний колонтитул 4"/>
          <p:cNvSpPr>
            <a:spLocks noGrp="1"/>
          </p:cNvSpPr>
          <p:nvPr>
            <p:ph type="ftr" sz="quarter" idx="11"/>
          </p:nvPr>
        </p:nvSpPr>
        <p:spPr/>
        <p:txBody>
          <a:bodyPr/>
          <a:lstStyle>
            <a:lvl1pPr>
              <a:defRPr/>
            </a:lvl1pPr>
          </a:lstStyle>
          <a:p>
            <a:pPr>
              <a:defRPr/>
            </a:pPr>
            <a:r>
              <a:rPr lang="ru-RU" smtClean="0"/>
              <a:t>Овсянникова И.В., МОУ "СОШ №83"</a:t>
            </a:r>
            <a:endParaRPr lang="en-US"/>
          </a:p>
        </p:txBody>
      </p:sp>
      <p:sp>
        <p:nvSpPr>
          <p:cNvPr id="6" name="Номер слайда 5"/>
          <p:cNvSpPr>
            <a:spLocks noGrp="1"/>
          </p:cNvSpPr>
          <p:nvPr>
            <p:ph type="sldNum" sz="quarter" idx="12"/>
          </p:nvPr>
        </p:nvSpPr>
        <p:spPr/>
        <p:txBody>
          <a:bodyPr/>
          <a:lstStyle>
            <a:lvl1pPr>
              <a:defRPr/>
            </a:lvl1pPr>
          </a:lstStyle>
          <a:p>
            <a:pPr>
              <a:defRPr/>
            </a:pPr>
            <a:fld id="{809BC818-8620-4F77-9833-6C5B5619C95F}"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1123BFDC-7844-4083-A88B-C7D87F56A887}" type="datetime1">
              <a:rPr lang="en-US" smtClean="0"/>
              <a:pPr>
                <a:defRPr/>
              </a:pPr>
              <a:t>12/5/2019</a:t>
            </a:fld>
            <a:endParaRPr lang="en-US" dirty="0"/>
          </a:p>
        </p:txBody>
      </p:sp>
      <p:sp>
        <p:nvSpPr>
          <p:cNvPr id="6" name="Нижний колонтитул 4"/>
          <p:cNvSpPr>
            <a:spLocks noGrp="1"/>
          </p:cNvSpPr>
          <p:nvPr>
            <p:ph type="ftr" sz="quarter" idx="11"/>
          </p:nvPr>
        </p:nvSpPr>
        <p:spPr/>
        <p:txBody>
          <a:bodyPr/>
          <a:lstStyle>
            <a:lvl1pPr>
              <a:defRPr/>
            </a:lvl1pPr>
          </a:lstStyle>
          <a:p>
            <a:pPr>
              <a:defRPr/>
            </a:pPr>
            <a:r>
              <a:rPr lang="ru-RU" smtClean="0"/>
              <a:t>Овсянникова И.В., МОУ "СОШ №83"</a:t>
            </a:r>
            <a:endParaRPr lang="en-US"/>
          </a:p>
        </p:txBody>
      </p:sp>
      <p:sp>
        <p:nvSpPr>
          <p:cNvPr id="7" name="Номер слайда 5"/>
          <p:cNvSpPr>
            <a:spLocks noGrp="1"/>
          </p:cNvSpPr>
          <p:nvPr>
            <p:ph type="sldNum" sz="quarter" idx="12"/>
          </p:nvPr>
        </p:nvSpPr>
        <p:spPr/>
        <p:txBody>
          <a:bodyPr/>
          <a:lstStyle>
            <a:lvl1pPr>
              <a:defRPr/>
            </a:lvl1pPr>
          </a:lstStyle>
          <a:p>
            <a:pPr>
              <a:defRPr/>
            </a:pPr>
            <a:fld id="{3150DF45-2075-4B57-8905-744CEFC581DC}"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68C8616D-748D-4BE0-B958-D73B086DAA25}" type="datetime1">
              <a:rPr lang="en-US" smtClean="0"/>
              <a:pPr>
                <a:defRPr/>
              </a:pPr>
              <a:t>12/5/2019</a:t>
            </a:fld>
            <a:endParaRPr lang="en-US" dirty="0"/>
          </a:p>
        </p:txBody>
      </p:sp>
      <p:sp>
        <p:nvSpPr>
          <p:cNvPr id="8" name="Нижний колонтитул 4"/>
          <p:cNvSpPr>
            <a:spLocks noGrp="1"/>
          </p:cNvSpPr>
          <p:nvPr>
            <p:ph type="ftr" sz="quarter" idx="11"/>
          </p:nvPr>
        </p:nvSpPr>
        <p:spPr/>
        <p:txBody>
          <a:bodyPr/>
          <a:lstStyle>
            <a:lvl1pPr>
              <a:defRPr/>
            </a:lvl1pPr>
          </a:lstStyle>
          <a:p>
            <a:pPr>
              <a:defRPr/>
            </a:pPr>
            <a:r>
              <a:rPr lang="ru-RU" smtClean="0"/>
              <a:t>Овсянникова И.В., МОУ "СОШ №83"</a:t>
            </a:r>
            <a:endParaRPr lang="en-US"/>
          </a:p>
        </p:txBody>
      </p:sp>
      <p:sp>
        <p:nvSpPr>
          <p:cNvPr id="9" name="Номер слайда 5"/>
          <p:cNvSpPr>
            <a:spLocks noGrp="1"/>
          </p:cNvSpPr>
          <p:nvPr>
            <p:ph type="sldNum" sz="quarter" idx="12"/>
          </p:nvPr>
        </p:nvSpPr>
        <p:spPr/>
        <p:txBody>
          <a:bodyPr/>
          <a:lstStyle>
            <a:lvl1pPr>
              <a:defRPr/>
            </a:lvl1pPr>
          </a:lstStyle>
          <a:p>
            <a:pPr>
              <a:defRPr/>
            </a:pPr>
            <a:fld id="{F644C6FA-2767-40DD-86D7-6355473B875A}"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79FB8BF9-130C-4E9F-B55C-90B279463AB6}" type="datetime1">
              <a:rPr lang="en-US" smtClean="0"/>
              <a:pPr>
                <a:defRPr/>
              </a:pPr>
              <a:t>12/5/2019</a:t>
            </a:fld>
            <a:endParaRPr lang="en-US" dirty="0"/>
          </a:p>
        </p:txBody>
      </p:sp>
      <p:sp>
        <p:nvSpPr>
          <p:cNvPr id="4" name="Нижний колонтитул 4"/>
          <p:cNvSpPr>
            <a:spLocks noGrp="1"/>
          </p:cNvSpPr>
          <p:nvPr>
            <p:ph type="ftr" sz="quarter" idx="11"/>
          </p:nvPr>
        </p:nvSpPr>
        <p:spPr/>
        <p:txBody>
          <a:bodyPr/>
          <a:lstStyle>
            <a:lvl1pPr>
              <a:defRPr/>
            </a:lvl1pPr>
          </a:lstStyle>
          <a:p>
            <a:pPr>
              <a:defRPr/>
            </a:pPr>
            <a:r>
              <a:rPr lang="ru-RU" smtClean="0"/>
              <a:t>Овсянникова И.В., МОУ "СОШ №83"</a:t>
            </a:r>
            <a:endParaRPr lang="en-US"/>
          </a:p>
        </p:txBody>
      </p:sp>
      <p:sp>
        <p:nvSpPr>
          <p:cNvPr id="5" name="Номер слайда 5"/>
          <p:cNvSpPr>
            <a:spLocks noGrp="1"/>
          </p:cNvSpPr>
          <p:nvPr>
            <p:ph type="sldNum" sz="quarter" idx="12"/>
          </p:nvPr>
        </p:nvSpPr>
        <p:spPr/>
        <p:txBody>
          <a:bodyPr/>
          <a:lstStyle>
            <a:lvl1pPr>
              <a:defRPr/>
            </a:lvl1pPr>
          </a:lstStyle>
          <a:p>
            <a:pPr>
              <a:defRPr/>
            </a:pPr>
            <a:fld id="{077EFF8F-E4B1-4784-B40A-9DD2E8838226}"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235DCD09-B297-4A75-9030-AA9F21C92EF8}" type="datetime1">
              <a:rPr lang="en-US" smtClean="0"/>
              <a:pPr>
                <a:defRPr/>
              </a:pPr>
              <a:t>12/5/2019</a:t>
            </a:fld>
            <a:endParaRPr lang="en-US" dirty="0"/>
          </a:p>
        </p:txBody>
      </p:sp>
      <p:sp>
        <p:nvSpPr>
          <p:cNvPr id="3" name="Нижний колонтитул 4"/>
          <p:cNvSpPr>
            <a:spLocks noGrp="1"/>
          </p:cNvSpPr>
          <p:nvPr>
            <p:ph type="ftr" sz="quarter" idx="11"/>
          </p:nvPr>
        </p:nvSpPr>
        <p:spPr/>
        <p:txBody>
          <a:bodyPr/>
          <a:lstStyle>
            <a:lvl1pPr>
              <a:defRPr/>
            </a:lvl1pPr>
          </a:lstStyle>
          <a:p>
            <a:pPr>
              <a:defRPr/>
            </a:pPr>
            <a:r>
              <a:rPr lang="ru-RU" smtClean="0"/>
              <a:t>Овсянникова И.В., МОУ "СОШ №83"</a:t>
            </a:r>
            <a:endParaRPr lang="en-US"/>
          </a:p>
        </p:txBody>
      </p:sp>
      <p:sp>
        <p:nvSpPr>
          <p:cNvPr id="4" name="Номер слайда 5"/>
          <p:cNvSpPr>
            <a:spLocks noGrp="1"/>
          </p:cNvSpPr>
          <p:nvPr>
            <p:ph type="sldNum" sz="quarter" idx="12"/>
          </p:nvPr>
        </p:nvSpPr>
        <p:spPr/>
        <p:txBody>
          <a:bodyPr/>
          <a:lstStyle>
            <a:lvl1pPr>
              <a:defRPr/>
            </a:lvl1pPr>
          </a:lstStyle>
          <a:p>
            <a:pPr>
              <a:defRPr/>
            </a:pPr>
            <a:fld id="{80AE82D3-8AEB-4F8B-8A02-2BA3308D9966}"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A47BBDD0-5119-4015-A253-09AC42B92AD5}" type="datetime1">
              <a:rPr lang="en-US" smtClean="0"/>
              <a:pPr>
                <a:defRPr/>
              </a:pPr>
              <a:t>12/5/2019</a:t>
            </a:fld>
            <a:endParaRPr lang="en-US" dirty="0"/>
          </a:p>
        </p:txBody>
      </p:sp>
      <p:sp>
        <p:nvSpPr>
          <p:cNvPr id="6" name="Нижний колонтитул 4"/>
          <p:cNvSpPr>
            <a:spLocks noGrp="1"/>
          </p:cNvSpPr>
          <p:nvPr>
            <p:ph type="ftr" sz="quarter" idx="11"/>
          </p:nvPr>
        </p:nvSpPr>
        <p:spPr/>
        <p:txBody>
          <a:bodyPr/>
          <a:lstStyle>
            <a:lvl1pPr>
              <a:defRPr/>
            </a:lvl1pPr>
          </a:lstStyle>
          <a:p>
            <a:pPr>
              <a:defRPr/>
            </a:pPr>
            <a:r>
              <a:rPr lang="ru-RU" smtClean="0"/>
              <a:t>Овсянникова И.В., МОУ "СОШ №83"</a:t>
            </a:r>
            <a:endParaRPr lang="en-US"/>
          </a:p>
        </p:txBody>
      </p:sp>
      <p:sp>
        <p:nvSpPr>
          <p:cNvPr id="7" name="Номер слайда 5"/>
          <p:cNvSpPr>
            <a:spLocks noGrp="1"/>
          </p:cNvSpPr>
          <p:nvPr>
            <p:ph type="sldNum" sz="quarter" idx="12"/>
          </p:nvPr>
        </p:nvSpPr>
        <p:spPr/>
        <p:txBody>
          <a:bodyPr/>
          <a:lstStyle>
            <a:lvl1pPr>
              <a:defRPr/>
            </a:lvl1pPr>
          </a:lstStyle>
          <a:p>
            <a:pPr>
              <a:defRPr/>
            </a:pPr>
            <a:fld id="{AFC0BC8F-D654-4157-9D02-016D6834FCB6}"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3598E212-3942-4B50-80F1-43D0A73B53F4}" type="datetime1">
              <a:rPr lang="en-US" smtClean="0"/>
              <a:pPr>
                <a:defRPr/>
              </a:pPr>
              <a:t>12/5/2019</a:t>
            </a:fld>
            <a:endParaRPr lang="en-US" dirty="0"/>
          </a:p>
        </p:txBody>
      </p:sp>
      <p:sp>
        <p:nvSpPr>
          <p:cNvPr id="6" name="Нижний колонтитул 4"/>
          <p:cNvSpPr>
            <a:spLocks noGrp="1"/>
          </p:cNvSpPr>
          <p:nvPr>
            <p:ph type="ftr" sz="quarter" idx="11"/>
          </p:nvPr>
        </p:nvSpPr>
        <p:spPr/>
        <p:txBody>
          <a:bodyPr/>
          <a:lstStyle>
            <a:lvl1pPr>
              <a:defRPr/>
            </a:lvl1pPr>
          </a:lstStyle>
          <a:p>
            <a:pPr>
              <a:defRPr/>
            </a:pPr>
            <a:r>
              <a:rPr lang="ru-RU" smtClean="0"/>
              <a:t>Овсянникова И.В., МОУ "СОШ №83"</a:t>
            </a:r>
            <a:endParaRPr lang="en-US"/>
          </a:p>
        </p:txBody>
      </p:sp>
      <p:sp>
        <p:nvSpPr>
          <p:cNvPr id="7" name="Номер слайда 5"/>
          <p:cNvSpPr>
            <a:spLocks noGrp="1"/>
          </p:cNvSpPr>
          <p:nvPr>
            <p:ph type="sldNum" sz="quarter" idx="12"/>
          </p:nvPr>
        </p:nvSpPr>
        <p:spPr/>
        <p:txBody>
          <a:bodyPr/>
          <a:lstStyle>
            <a:lvl1pPr>
              <a:defRPr/>
            </a:lvl1pPr>
          </a:lstStyle>
          <a:p>
            <a:pPr>
              <a:defRPr/>
            </a:pPr>
            <a:fld id="{827C09EB-7D58-4C43-A919-34C48EA5AAF2}"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lumMod val="40000"/>
                <a:lumOff val="60000"/>
              </a:schemeClr>
            </a:gs>
            <a:gs pos="100000">
              <a:srgbClr val="00B0F0"/>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3CDDE869-A55B-4092-9906-1A4FF9378B97}" type="datetime1">
              <a:rPr lang="en-US" smtClean="0"/>
              <a:pPr>
                <a:defRPr/>
              </a:pPr>
              <a:t>12/5/2019</a:t>
            </a:fld>
            <a:endParaRPr lang="en-US" dirty="0"/>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r>
              <a:rPr lang="ru-RU" smtClean="0"/>
              <a:t>Овсянникова И.В., МОУ "СОШ №83"</a:t>
            </a:r>
            <a:endParaRPr lang="en-US"/>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3E1ECE93-C23B-48BF-A1C0-F95FEFDBC15E}" type="slidenum">
              <a:rPr lang="en-US"/>
              <a:pPr>
                <a:defRPr/>
              </a:pPr>
              <a:t>‹#›</a:t>
            </a:fld>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Arial" charset="0"/>
        </a:defRPr>
      </a:lvl2pPr>
      <a:lvl3pPr algn="ctr" rtl="0" eaLnBrk="0" fontAlgn="base" hangingPunct="0">
        <a:spcBef>
          <a:spcPct val="0"/>
        </a:spcBef>
        <a:spcAft>
          <a:spcPct val="0"/>
        </a:spcAft>
        <a:defRPr sz="4400">
          <a:solidFill>
            <a:schemeClr val="tx1"/>
          </a:solidFill>
          <a:latin typeface="Arial" charset="0"/>
        </a:defRPr>
      </a:lvl3pPr>
      <a:lvl4pPr algn="ctr" rtl="0" eaLnBrk="0" fontAlgn="base" hangingPunct="0">
        <a:spcBef>
          <a:spcPct val="0"/>
        </a:spcBef>
        <a:spcAft>
          <a:spcPct val="0"/>
        </a:spcAft>
        <a:defRPr sz="4400">
          <a:solidFill>
            <a:schemeClr val="tx1"/>
          </a:solidFill>
          <a:latin typeface="Arial" charset="0"/>
        </a:defRPr>
      </a:lvl4pPr>
      <a:lvl5pPr algn="ctr" rtl="0" eaLnBrk="0" fontAlgn="base" hangingPunct="0">
        <a:spcBef>
          <a:spcPct val="0"/>
        </a:spcBef>
        <a:spcAft>
          <a:spcPct val="0"/>
        </a:spcAft>
        <a:defRPr sz="4400">
          <a:solidFill>
            <a:schemeClr val="tx1"/>
          </a:solidFill>
          <a:latin typeface="Arial" charset="0"/>
        </a:defRPr>
      </a:lvl5pPr>
      <a:lvl6pPr marL="457200" algn="ctr" rtl="0" fontAlgn="base">
        <a:spcBef>
          <a:spcPct val="0"/>
        </a:spcBef>
        <a:spcAft>
          <a:spcPct val="0"/>
        </a:spcAft>
        <a:defRPr sz="4400">
          <a:solidFill>
            <a:schemeClr val="tx1"/>
          </a:solidFill>
          <a:latin typeface="Arial" charset="0"/>
        </a:defRPr>
      </a:lvl6pPr>
      <a:lvl7pPr marL="914400" algn="ctr" rtl="0" fontAlgn="base">
        <a:spcBef>
          <a:spcPct val="0"/>
        </a:spcBef>
        <a:spcAft>
          <a:spcPct val="0"/>
        </a:spcAft>
        <a:defRPr sz="4400">
          <a:solidFill>
            <a:schemeClr val="tx1"/>
          </a:solidFill>
          <a:latin typeface="Arial" charset="0"/>
        </a:defRPr>
      </a:lvl7pPr>
      <a:lvl8pPr marL="1371600" algn="ctr" rtl="0" fontAlgn="base">
        <a:spcBef>
          <a:spcPct val="0"/>
        </a:spcBef>
        <a:spcAft>
          <a:spcPct val="0"/>
        </a:spcAft>
        <a:defRPr sz="4400">
          <a:solidFill>
            <a:schemeClr val="tx1"/>
          </a:solidFill>
          <a:latin typeface="Arial" charset="0"/>
        </a:defRPr>
      </a:lvl8pPr>
      <a:lvl9pPr marL="1828800" algn="ctr" rtl="0" fontAlgn="base">
        <a:spcBef>
          <a:spcPct val="0"/>
        </a:spcBef>
        <a:spcAft>
          <a:spcPct val="0"/>
        </a:spcAft>
        <a:defRPr sz="4400">
          <a:solidFill>
            <a:schemeClr val="tx1"/>
          </a:solidFill>
          <a:latin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slide" Target="slide28.xml"/><Relationship Id="rId2" Type="http://schemas.openxmlformats.org/officeDocument/2006/relationships/slide" Target="slide29.xml"/><Relationship Id="rId1" Type="http://schemas.openxmlformats.org/officeDocument/2006/relationships/slideLayout" Target="../slideLayouts/slideLayout1.xml"/><Relationship Id="rId5" Type="http://schemas.openxmlformats.org/officeDocument/2006/relationships/slide" Target="slide47.xml"/><Relationship Id="rId4" Type="http://schemas.openxmlformats.org/officeDocument/2006/relationships/slide" Target="slide26.xml"/></Relationships>
</file>

<file path=ppt/slides/_rels/slide11.xml.rels><?xml version="1.0" encoding="UTF-8" standalone="yes"?>
<Relationships xmlns="http://schemas.openxmlformats.org/package/2006/relationships"><Relationship Id="rId3" Type="http://schemas.openxmlformats.org/officeDocument/2006/relationships/slide" Target="slide32.xml"/><Relationship Id="rId2" Type="http://schemas.openxmlformats.org/officeDocument/2006/relationships/slide" Target="slide33.xml"/><Relationship Id="rId1" Type="http://schemas.openxmlformats.org/officeDocument/2006/relationships/slideLayout" Target="../slideLayouts/slideLayout1.xml"/><Relationship Id="rId5" Type="http://schemas.openxmlformats.org/officeDocument/2006/relationships/slide" Target="slide26.xml"/><Relationship Id="rId4" Type="http://schemas.openxmlformats.org/officeDocument/2006/relationships/slide" Target="slide31.xml"/></Relationships>
</file>

<file path=ppt/slides/_rels/slide12.xml.rels><?xml version="1.0" encoding="UTF-8" standalone="yes"?>
<Relationships xmlns="http://schemas.openxmlformats.org/package/2006/relationships"><Relationship Id="rId3" Type="http://schemas.openxmlformats.org/officeDocument/2006/relationships/slide" Target="slide35.xml"/><Relationship Id="rId2" Type="http://schemas.openxmlformats.org/officeDocument/2006/relationships/slide" Target="slide36.xml"/><Relationship Id="rId1" Type="http://schemas.openxmlformats.org/officeDocument/2006/relationships/slideLayout" Target="../slideLayouts/slideLayout1.xml"/><Relationship Id="rId5" Type="http://schemas.openxmlformats.org/officeDocument/2006/relationships/slide" Target="slide27.xml"/><Relationship Id="rId4" Type="http://schemas.openxmlformats.org/officeDocument/2006/relationships/slide" Target="slide34.xml"/></Relationships>
</file>

<file path=ppt/slides/_rels/slide13.xml.rels><?xml version="1.0" encoding="UTF-8" standalone="yes"?>
<Relationships xmlns="http://schemas.openxmlformats.org/package/2006/relationships"><Relationship Id="rId3" Type="http://schemas.openxmlformats.org/officeDocument/2006/relationships/slide" Target="slide35.xml"/><Relationship Id="rId2" Type="http://schemas.openxmlformats.org/officeDocument/2006/relationships/slide" Target="slide38.xml"/><Relationship Id="rId1" Type="http://schemas.openxmlformats.org/officeDocument/2006/relationships/slideLayout" Target="../slideLayouts/slideLayout1.xml"/><Relationship Id="rId5" Type="http://schemas.openxmlformats.org/officeDocument/2006/relationships/slide" Target="slide28.xml"/><Relationship Id="rId4" Type="http://schemas.openxmlformats.org/officeDocument/2006/relationships/slide" Target="slide37.xml"/></Relationships>
</file>

<file path=ppt/slides/_rels/slide14.xml.rels><?xml version="1.0" encoding="UTF-8" standalone="yes"?>
<Relationships xmlns="http://schemas.openxmlformats.org/package/2006/relationships"><Relationship Id="rId3" Type="http://schemas.openxmlformats.org/officeDocument/2006/relationships/slide" Target="slide36.xml"/><Relationship Id="rId2" Type="http://schemas.openxmlformats.org/officeDocument/2006/relationships/slide" Target="slide38.xml"/><Relationship Id="rId1" Type="http://schemas.openxmlformats.org/officeDocument/2006/relationships/slideLayout" Target="../slideLayouts/slideLayout1.xml"/><Relationship Id="rId5" Type="http://schemas.openxmlformats.org/officeDocument/2006/relationships/slide" Target="slide29.xml"/><Relationship Id="rId4" Type="http://schemas.openxmlformats.org/officeDocument/2006/relationships/slide" Target="slide39.xml"/></Relationships>
</file>

<file path=ppt/slides/_rels/slide15.xml.rels><?xml version="1.0" encoding="UTF-8" standalone="yes"?>
<Relationships xmlns="http://schemas.openxmlformats.org/package/2006/relationships"><Relationship Id="rId3" Type="http://schemas.openxmlformats.org/officeDocument/2006/relationships/slide" Target="slide32.xml"/><Relationship Id="rId2" Type="http://schemas.openxmlformats.org/officeDocument/2006/relationships/slide" Target="slide30.xml"/><Relationship Id="rId1" Type="http://schemas.openxmlformats.org/officeDocument/2006/relationships/slideLayout" Target="../slideLayouts/slideLayout1.xml"/><Relationship Id="rId5" Type="http://schemas.openxmlformats.org/officeDocument/2006/relationships/slide" Target="slide26.xml"/><Relationship Id="rId4" Type="http://schemas.openxmlformats.org/officeDocument/2006/relationships/slide" Target="slide31.xml"/></Relationships>
</file>

<file path=ppt/slides/_rels/slide16.xml.rels><?xml version="1.0" encoding="UTF-8" standalone="yes"?>
<Relationships xmlns="http://schemas.openxmlformats.org/package/2006/relationships"><Relationship Id="rId3" Type="http://schemas.openxmlformats.org/officeDocument/2006/relationships/slide" Target="slide40.xml"/><Relationship Id="rId2" Type="http://schemas.openxmlformats.org/officeDocument/2006/relationships/slide" Target="slide41.xml"/><Relationship Id="rId1" Type="http://schemas.openxmlformats.org/officeDocument/2006/relationships/slideLayout" Target="../slideLayouts/slideLayout1.xml"/><Relationship Id="rId5" Type="http://schemas.openxmlformats.org/officeDocument/2006/relationships/slide" Target="slide27.xml"/><Relationship Id="rId4" Type="http://schemas.openxmlformats.org/officeDocument/2006/relationships/slide" Target="slide31.xml"/></Relationships>
</file>

<file path=ppt/slides/_rels/slide17.xml.rels><?xml version="1.0" encoding="UTF-8" standalone="yes"?>
<Relationships xmlns="http://schemas.openxmlformats.org/package/2006/relationships"><Relationship Id="rId3" Type="http://schemas.openxmlformats.org/officeDocument/2006/relationships/slide" Target="slide40.xml"/><Relationship Id="rId2" Type="http://schemas.openxmlformats.org/officeDocument/2006/relationships/slide" Target="slide42.xml"/><Relationship Id="rId1" Type="http://schemas.openxmlformats.org/officeDocument/2006/relationships/slideLayout" Target="../slideLayouts/slideLayout1.xml"/><Relationship Id="rId5" Type="http://schemas.openxmlformats.org/officeDocument/2006/relationships/slide" Target="slide28.xml"/><Relationship Id="rId4" Type="http://schemas.openxmlformats.org/officeDocument/2006/relationships/slide" Target="slide32.xml"/></Relationships>
</file>

<file path=ppt/slides/_rels/slide18.xml.rels><?xml version="1.0" encoding="UTF-8" standalone="yes"?>
<Relationships xmlns="http://schemas.openxmlformats.org/package/2006/relationships"><Relationship Id="rId3" Type="http://schemas.openxmlformats.org/officeDocument/2006/relationships/slide" Target="slide41.xml"/><Relationship Id="rId2" Type="http://schemas.openxmlformats.org/officeDocument/2006/relationships/slide" Target="slide42.xml"/><Relationship Id="rId1" Type="http://schemas.openxmlformats.org/officeDocument/2006/relationships/slideLayout" Target="../slideLayouts/slideLayout1.xml"/><Relationship Id="rId5" Type="http://schemas.openxmlformats.org/officeDocument/2006/relationships/slide" Target="slide26.xml"/><Relationship Id="rId4" Type="http://schemas.openxmlformats.org/officeDocument/2006/relationships/slide" Target="slide30.xml"/></Relationships>
</file>

<file path=ppt/slides/_rels/slide19.xml.rels><?xml version="1.0" encoding="UTF-8" standalone="yes"?>
<Relationships xmlns="http://schemas.openxmlformats.org/package/2006/relationships"><Relationship Id="rId3" Type="http://schemas.openxmlformats.org/officeDocument/2006/relationships/slide" Target="slide37.xml"/><Relationship Id="rId2" Type="http://schemas.openxmlformats.org/officeDocument/2006/relationships/slide" Target="slide39.xml"/><Relationship Id="rId1" Type="http://schemas.openxmlformats.org/officeDocument/2006/relationships/slideLayout" Target="../slideLayouts/slideLayout1.xml"/><Relationship Id="rId5" Type="http://schemas.openxmlformats.org/officeDocument/2006/relationships/slide" Target="slide26.xml"/><Relationship Id="rId4" Type="http://schemas.openxmlformats.org/officeDocument/2006/relationships/slide" Target="slide3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slide" Target="slide43.xml"/><Relationship Id="rId2" Type="http://schemas.openxmlformats.org/officeDocument/2006/relationships/slide" Target="slide44.xml"/><Relationship Id="rId1" Type="http://schemas.openxmlformats.org/officeDocument/2006/relationships/slideLayout" Target="../slideLayouts/slideLayout1.xml"/><Relationship Id="rId5" Type="http://schemas.openxmlformats.org/officeDocument/2006/relationships/slide" Target="slide34.xml"/><Relationship Id="rId4" Type="http://schemas.openxmlformats.org/officeDocument/2006/relationships/slide" Target="slide31.xml"/></Relationships>
</file>

<file path=ppt/slides/_rels/slide21.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9.xml"/><Relationship Id="rId1" Type="http://schemas.openxmlformats.org/officeDocument/2006/relationships/slideLayout" Target="../slideLayouts/slideLayout1.xml"/><Relationship Id="rId5" Type="http://schemas.openxmlformats.org/officeDocument/2006/relationships/slide" Target="slide4.xml"/><Relationship Id="rId4" Type="http://schemas.openxmlformats.org/officeDocument/2006/relationships/slide" Target="slide5.xml"/></Relationships>
</file>

<file path=ppt/slides/_rels/slide22.xml.rels><?xml version="1.0" encoding="UTF-8" standalone="yes"?>
<Relationships xmlns="http://schemas.openxmlformats.org/package/2006/relationships"><Relationship Id="rId3" Type="http://schemas.openxmlformats.org/officeDocument/2006/relationships/slide" Target="slide44.xml"/><Relationship Id="rId2" Type="http://schemas.openxmlformats.org/officeDocument/2006/relationships/slide" Target="slide45.xml"/><Relationship Id="rId1" Type="http://schemas.openxmlformats.org/officeDocument/2006/relationships/slideLayout" Target="../slideLayouts/slideLayout1.xml"/><Relationship Id="rId5" Type="http://schemas.openxmlformats.org/officeDocument/2006/relationships/slide" Target="slide39.xml"/><Relationship Id="rId4" Type="http://schemas.openxmlformats.org/officeDocument/2006/relationships/slide" Target="slide30.xml"/></Relationships>
</file>

<file path=ppt/slides/_rels/slide23.xml.rels><?xml version="1.0" encoding="UTF-8" standalone="yes"?>
<Relationships xmlns="http://schemas.openxmlformats.org/package/2006/relationships"><Relationship Id="rId3" Type="http://schemas.openxmlformats.org/officeDocument/2006/relationships/slide" Target="slide43.xml"/><Relationship Id="rId2" Type="http://schemas.openxmlformats.org/officeDocument/2006/relationships/slide" Target="slide46.xml"/><Relationship Id="rId1" Type="http://schemas.openxmlformats.org/officeDocument/2006/relationships/slideLayout" Target="../slideLayouts/slideLayout1.xml"/><Relationship Id="rId5" Type="http://schemas.openxmlformats.org/officeDocument/2006/relationships/slide" Target="slide35.xml"/><Relationship Id="rId4" Type="http://schemas.openxmlformats.org/officeDocument/2006/relationships/slide" Target="slide40.xml"/></Relationships>
</file>

<file path=ppt/slides/_rels/slide24.xml.rels><?xml version="1.0" encoding="UTF-8" standalone="yes"?>
<Relationships xmlns="http://schemas.openxmlformats.org/package/2006/relationships"><Relationship Id="rId3" Type="http://schemas.openxmlformats.org/officeDocument/2006/relationships/slide" Target="slide44.xml"/><Relationship Id="rId2" Type="http://schemas.openxmlformats.org/officeDocument/2006/relationships/slide" Target="slide46.xml"/><Relationship Id="rId1" Type="http://schemas.openxmlformats.org/officeDocument/2006/relationships/slideLayout" Target="../slideLayouts/slideLayout1.xml"/><Relationship Id="rId5" Type="http://schemas.openxmlformats.org/officeDocument/2006/relationships/slide" Target="slide36.xml"/><Relationship Id="rId4" Type="http://schemas.openxmlformats.org/officeDocument/2006/relationships/slide" Target="slide41.xml"/></Relationships>
</file>

<file path=ppt/slides/_rels/slide25.xml.rels><?xml version="1.0" encoding="UTF-8" standalone="yes"?>
<Relationships xmlns="http://schemas.openxmlformats.org/package/2006/relationships"><Relationship Id="rId3" Type="http://schemas.openxmlformats.org/officeDocument/2006/relationships/slide" Target="slide45.xml"/><Relationship Id="rId2" Type="http://schemas.openxmlformats.org/officeDocument/2006/relationships/slide" Target="slide46.xml"/><Relationship Id="rId1" Type="http://schemas.openxmlformats.org/officeDocument/2006/relationships/slideLayout" Target="../slideLayouts/slideLayout1.xml"/><Relationship Id="rId5" Type="http://schemas.openxmlformats.org/officeDocument/2006/relationships/slide" Target="slide38.xml"/><Relationship Id="rId4" Type="http://schemas.openxmlformats.org/officeDocument/2006/relationships/slide" Target="slide42.xml"/></Relationships>
</file>

<file path=ppt/slides/_rels/slide26.xml.rels><?xml version="1.0" encoding="UTF-8" standalone="yes"?>
<Relationships xmlns="http://schemas.openxmlformats.org/package/2006/relationships"><Relationship Id="rId3" Type="http://schemas.openxmlformats.org/officeDocument/2006/relationships/slide" Target="slide48.xml"/><Relationship Id="rId2" Type="http://schemas.openxmlformats.org/officeDocument/2006/relationships/slide" Target="slide49.xml"/><Relationship Id="rId1" Type="http://schemas.openxmlformats.org/officeDocument/2006/relationships/slideLayout" Target="../slideLayouts/slideLayout1.xml"/><Relationship Id="rId4" Type="http://schemas.openxmlformats.org/officeDocument/2006/relationships/slide" Target="slide47.xml"/></Relationships>
</file>

<file path=ppt/slides/_rels/slide27.xml.rels><?xml version="1.0" encoding="UTF-8" standalone="yes"?>
<Relationships xmlns="http://schemas.openxmlformats.org/package/2006/relationships"><Relationship Id="rId3" Type="http://schemas.openxmlformats.org/officeDocument/2006/relationships/slide" Target="slide50.xml"/><Relationship Id="rId2" Type="http://schemas.openxmlformats.org/officeDocument/2006/relationships/slide" Target="slide51.xml"/><Relationship Id="rId1" Type="http://schemas.openxmlformats.org/officeDocument/2006/relationships/slideLayout" Target="../slideLayouts/slideLayout1.xml"/><Relationship Id="rId4" Type="http://schemas.openxmlformats.org/officeDocument/2006/relationships/slide" Target="slide47.xml"/></Relationships>
</file>

<file path=ppt/slides/_rels/slide28.xml.rels><?xml version="1.0" encoding="UTF-8" standalone="yes"?>
<Relationships xmlns="http://schemas.openxmlformats.org/package/2006/relationships"><Relationship Id="rId3" Type="http://schemas.openxmlformats.org/officeDocument/2006/relationships/slide" Target="slide50.xml"/><Relationship Id="rId2" Type="http://schemas.openxmlformats.org/officeDocument/2006/relationships/slide" Target="slide52.xml"/><Relationship Id="rId1" Type="http://schemas.openxmlformats.org/officeDocument/2006/relationships/slideLayout" Target="../slideLayouts/slideLayout1.xml"/><Relationship Id="rId4" Type="http://schemas.openxmlformats.org/officeDocument/2006/relationships/slide" Target="slide48.xml"/></Relationships>
</file>

<file path=ppt/slides/_rels/slide29.xml.rels><?xml version="1.0" encoding="UTF-8" standalone="yes"?>
<Relationships xmlns="http://schemas.openxmlformats.org/package/2006/relationships"><Relationship Id="rId3" Type="http://schemas.openxmlformats.org/officeDocument/2006/relationships/slide" Target="slide51.xml"/><Relationship Id="rId2" Type="http://schemas.openxmlformats.org/officeDocument/2006/relationships/slide" Target="slide52.xml"/><Relationship Id="rId1" Type="http://schemas.openxmlformats.org/officeDocument/2006/relationships/slideLayout" Target="../slideLayouts/slideLayout1.xml"/><Relationship Id="rId4" Type="http://schemas.openxmlformats.org/officeDocument/2006/relationships/slide" Target="slide49.xml"/></Relationships>
</file>

<file path=ppt/slides/_rels/slide3.xml.rels><?xml version="1.0" encoding="UTF-8" standalone="yes"?>
<Relationships xmlns="http://schemas.openxmlformats.org/package/2006/relationships"><Relationship Id="rId3" Type="http://schemas.openxmlformats.org/officeDocument/2006/relationships/slide" Target="slide8.xml"/><Relationship Id="rId7" Type="http://schemas.openxmlformats.org/officeDocument/2006/relationships/slide" Target="slide4.xml"/><Relationship Id="rId2" Type="http://schemas.openxmlformats.org/officeDocument/2006/relationships/slide" Target="slide9.xml"/><Relationship Id="rId1" Type="http://schemas.openxmlformats.org/officeDocument/2006/relationships/slideLayout" Target="../slideLayouts/slideLayout1.xml"/><Relationship Id="rId6" Type="http://schemas.openxmlformats.org/officeDocument/2006/relationships/slide" Target="slide5.xml"/><Relationship Id="rId5" Type="http://schemas.openxmlformats.org/officeDocument/2006/relationships/slide" Target="slide6.xml"/><Relationship Id="rId4" Type="http://schemas.openxmlformats.org/officeDocument/2006/relationships/slide" Target="slide7.xml"/></Relationships>
</file>

<file path=ppt/slides/_rels/slide30.xml.rels><?xml version="1.0" encoding="UTF-8" standalone="yes"?>
<Relationships xmlns="http://schemas.openxmlformats.org/package/2006/relationships"><Relationship Id="rId3" Type="http://schemas.openxmlformats.org/officeDocument/2006/relationships/slide" Target="slide53.xml"/><Relationship Id="rId2" Type="http://schemas.openxmlformats.org/officeDocument/2006/relationships/slide" Target="slide54.xml"/><Relationship Id="rId1" Type="http://schemas.openxmlformats.org/officeDocument/2006/relationships/slideLayout" Target="../slideLayouts/slideLayout1.xml"/><Relationship Id="rId4" Type="http://schemas.openxmlformats.org/officeDocument/2006/relationships/slide" Target="slide49.xml"/></Relationships>
</file>

<file path=ppt/slides/_rels/slide31.xml.rels><?xml version="1.0" encoding="UTF-8" standalone="yes"?>
<Relationships xmlns="http://schemas.openxmlformats.org/package/2006/relationships"><Relationship Id="rId3" Type="http://schemas.openxmlformats.org/officeDocument/2006/relationships/slide" Target="slide55.xml"/><Relationship Id="rId2" Type="http://schemas.openxmlformats.org/officeDocument/2006/relationships/slide" Target="slide53.xml"/><Relationship Id="rId1" Type="http://schemas.openxmlformats.org/officeDocument/2006/relationships/slideLayout" Target="../slideLayouts/slideLayout1.xml"/><Relationship Id="rId4" Type="http://schemas.openxmlformats.org/officeDocument/2006/relationships/slide" Target="slide47.xml"/></Relationships>
</file>

<file path=ppt/slides/_rels/slide32.xml.rels><?xml version="1.0" encoding="UTF-8" standalone="yes"?>
<Relationships xmlns="http://schemas.openxmlformats.org/package/2006/relationships"><Relationship Id="rId3" Type="http://schemas.openxmlformats.org/officeDocument/2006/relationships/slide" Target="slide55.xml"/><Relationship Id="rId2" Type="http://schemas.openxmlformats.org/officeDocument/2006/relationships/slide" Target="slide54.xml"/><Relationship Id="rId1" Type="http://schemas.openxmlformats.org/officeDocument/2006/relationships/slideLayout" Target="../slideLayouts/slideLayout1.xml"/><Relationship Id="rId4" Type="http://schemas.openxmlformats.org/officeDocument/2006/relationships/slide" Target="slide48.xml"/></Relationships>
</file>

<file path=ppt/slides/_rels/slide33.xml.rels><?xml version="1.0" encoding="UTF-8" standalone="yes"?>
<Relationships xmlns="http://schemas.openxmlformats.org/package/2006/relationships"><Relationship Id="rId3" Type="http://schemas.openxmlformats.org/officeDocument/2006/relationships/slide" Target="slide53.xml"/><Relationship Id="rId2" Type="http://schemas.openxmlformats.org/officeDocument/2006/relationships/slide" Target="slide54.xml"/><Relationship Id="rId1" Type="http://schemas.openxmlformats.org/officeDocument/2006/relationships/slideLayout" Target="../slideLayouts/slideLayout1.xml"/><Relationship Id="rId4" Type="http://schemas.openxmlformats.org/officeDocument/2006/relationships/slide" Target="slide49.xml"/></Relationships>
</file>

<file path=ppt/slides/_rels/slide34.xml.rels><?xml version="1.0" encoding="UTF-8" standalone="yes"?>
<Relationships xmlns="http://schemas.openxmlformats.org/package/2006/relationships"><Relationship Id="rId3" Type="http://schemas.openxmlformats.org/officeDocument/2006/relationships/slide" Target="slide56.xml"/><Relationship Id="rId2" Type="http://schemas.openxmlformats.org/officeDocument/2006/relationships/slide" Target="slide57.xml"/><Relationship Id="rId1" Type="http://schemas.openxmlformats.org/officeDocument/2006/relationships/slideLayout" Target="../slideLayouts/slideLayout1.xml"/><Relationship Id="rId4" Type="http://schemas.openxmlformats.org/officeDocument/2006/relationships/slide" Target="slide47.xml"/></Relationships>
</file>

<file path=ppt/slides/_rels/slide35.xml.rels><?xml version="1.0" encoding="UTF-8" standalone="yes"?>
<Relationships xmlns="http://schemas.openxmlformats.org/package/2006/relationships"><Relationship Id="rId3" Type="http://schemas.openxmlformats.org/officeDocument/2006/relationships/slide" Target="slide56.xml"/><Relationship Id="rId2" Type="http://schemas.openxmlformats.org/officeDocument/2006/relationships/slide" Target="slide58.xml"/><Relationship Id="rId1" Type="http://schemas.openxmlformats.org/officeDocument/2006/relationships/slideLayout" Target="../slideLayouts/slideLayout1.xml"/><Relationship Id="rId4" Type="http://schemas.openxmlformats.org/officeDocument/2006/relationships/slide" Target="slide50.xml"/></Relationships>
</file>

<file path=ppt/slides/_rels/slide36.xml.rels><?xml version="1.0" encoding="UTF-8" standalone="yes"?>
<Relationships xmlns="http://schemas.openxmlformats.org/package/2006/relationships"><Relationship Id="rId3" Type="http://schemas.openxmlformats.org/officeDocument/2006/relationships/slide" Target="slide57.xml"/><Relationship Id="rId2" Type="http://schemas.openxmlformats.org/officeDocument/2006/relationships/slide" Target="slide58.xml"/><Relationship Id="rId1" Type="http://schemas.openxmlformats.org/officeDocument/2006/relationships/slideLayout" Target="../slideLayouts/slideLayout1.xml"/><Relationship Id="rId4" Type="http://schemas.openxmlformats.org/officeDocument/2006/relationships/slide" Target="slide51.xml"/></Relationships>
</file>

<file path=ppt/slides/_rels/slide37.xml.rels><?xml version="1.0" encoding="UTF-8" standalone="yes"?>
<Relationships xmlns="http://schemas.openxmlformats.org/package/2006/relationships"><Relationship Id="rId3" Type="http://schemas.openxmlformats.org/officeDocument/2006/relationships/slide" Target="slide56.xml"/><Relationship Id="rId2" Type="http://schemas.openxmlformats.org/officeDocument/2006/relationships/slide" Target="slide60.xml"/><Relationship Id="rId1" Type="http://schemas.openxmlformats.org/officeDocument/2006/relationships/slideLayout" Target="../slideLayouts/slideLayout1.xml"/><Relationship Id="rId4" Type="http://schemas.openxmlformats.org/officeDocument/2006/relationships/slide" Target="slide59.xml"/></Relationships>
</file>

<file path=ppt/slides/_rels/slide38.xml.rels><?xml version="1.0" encoding="UTF-8" standalone="yes"?>
<Relationships xmlns="http://schemas.openxmlformats.org/package/2006/relationships"><Relationship Id="rId3" Type="http://schemas.openxmlformats.org/officeDocument/2006/relationships/slide" Target="slide60.xml"/><Relationship Id="rId2" Type="http://schemas.openxmlformats.org/officeDocument/2006/relationships/slide" Target="slide58.xml"/><Relationship Id="rId1" Type="http://schemas.openxmlformats.org/officeDocument/2006/relationships/slideLayout" Target="../slideLayouts/slideLayout1.xml"/><Relationship Id="rId4" Type="http://schemas.openxmlformats.org/officeDocument/2006/relationships/slide" Target="slide52.xml"/></Relationships>
</file>

<file path=ppt/slides/_rels/slide39.xml.rels><?xml version="1.0" encoding="UTF-8" standalone="yes"?>
<Relationships xmlns="http://schemas.openxmlformats.org/package/2006/relationships"><Relationship Id="rId3" Type="http://schemas.openxmlformats.org/officeDocument/2006/relationships/slide" Target="slide57.xml"/><Relationship Id="rId2" Type="http://schemas.openxmlformats.org/officeDocument/2006/relationships/slide" Target="slide60.xml"/><Relationship Id="rId1" Type="http://schemas.openxmlformats.org/officeDocument/2006/relationships/slideLayout" Target="../slideLayouts/slideLayout1.xml"/><Relationship Id="rId4" Type="http://schemas.openxmlformats.org/officeDocument/2006/relationships/slide" Target="slide49.xml"/></Relationships>
</file>

<file path=ppt/slides/_rels/slide4.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slide" Target="slide14.xml"/><Relationship Id="rId1" Type="http://schemas.openxmlformats.org/officeDocument/2006/relationships/slideLayout" Target="../slideLayouts/slideLayout1.xml"/><Relationship Id="rId6" Type="http://schemas.openxmlformats.org/officeDocument/2006/relationships/slide" Target="slide10.xml"/><Relationship Id="rId5" Type="http://schemas.openxmlformats.org/officeDocument/2006/relationships/slide" Target="slide19.xml"/><Relationship Id="rId4" Type="http://schemas.openxmlformats.org/officeDocument/2006/relationships/slide" Target="slide12.xml"/></Relationships>
</file>

<file path=ppt/slides/_rels/slide40.xml.rels><?xml version="1.0" encoding="UTF-8" standalone="yes"?>
<Relationships xmlns="http://schemas.openxmlformats.org/package/2006/relationships"><Relationship Id="rId3" Type="http://schemas.openxmlformats.org/officeDocument/2006/relationships/slide" Target="slide55.xml"/><Relationship Id="rId2" Type="http://schemas.openxmlformats.org/officeDocument/2006/relationships/slide" Target="slide61.xml"/><Relationship Id="rId1" Type="http://schemas.openxmlformats.org/officeDocument/2006/relationships/slideLayout" Target="../slideLayouts/slideLayout1.xml"/><Relationship Id="rId4" Type="http://schemas.openxmlformats.org/officeDocument/2006/relationships/slide" Target="slide59.xml"/></Relationships>
</file>

<file path=ppt/slides/_rels/slide41.xml.rels><?xml version="1.0" encoding="UTF-8" standalone="yes"?>
<Relationships xmlns="http://schemas.openxmlformats.org/package/2006/relationships"><Relationship Id="rId3" Type="http://schemas.openxmlformats.org/officeDocument/2006/relationships/slide" Target="slide53.xml"/><Relationship Id="rId2" Type="http://schemas.openxmlformats.org/officeDocument/2006/relationships/slide" Target="slide61.xml"/><Relationship Id="rId1" Type="http://schemas.openxmlformats.org/officeDocument/2006/relationships/slideLayout" Target="../slideLayouts/slideLayout1.xml"/><Relationship Id="rId4" Type="http://schemas.openxmlformats.org/officeDocument/2006/relationships/slide" Target="slide51.xml"/></Relationships>
</file>

<file path=ppt/slides/_rels/slide42.xml.rels><?xml version="1.0" encoding="UTF-8" standalone="yes"?>
<Relationships xmlns="http://schemas.openxmlformats.org/package/2006/relationships"><Relationship Id="rId3" Type="http://schemas.openxmlformats.org/officeDocument/2006/relationships/slide" Target="slide54.xml"/><Relationship Id="rId2" Type="http://schemas.openxmlformats.org/officeDocument/2006/relationships/slide" Target="slide61.xml"/><Relationship Id="rId1" Type="http://schemas.openxmlformats.org/officeDocument/2006/relationships/slideLayout" Target="../slideLayouts/slideLayout1.xml"/><Relationship Id="rId4" Type="http://schemas.openxmlformats.org/officeDocument/2006/relationships/slide" Target="slide52.xml"/></Relationships>
</file>

<file path=ppt/slides/_rels/slide43.xml.rels><?xml version="1.0" encoding="UTF-8" standalone="yes"?>
<Relationships xmlns="http://schemas.openxmlformats.org/package/2006/relationships"><Relationship Id="rId3" Type="http://schemas.openxmlformats.org/officeDocument/2006/relationships/slide" Target="slide55.xml"/><Relationship Id="rId2" Type="http://schemas.openxmlformats.org/officeDocument/2006/relationships/slide" Target="slide62.xml"/><Relationship Id="rId1" Type="http://schemas.openxmlformats.org/officeDocument/2006/relationships/slideLayout" Target="../slideLayouts/slideLayout1.xml"/><Relationship Id="rId4" Type="http://schemas.openxmlformats.org/officeDocument/2006/relationships/slide" Target="slide56.xml"/></Relationships>
</file>

<file path=ppt/slides/_rels/slide44.xml.rels><?xml version="1.0" encoding="UTF-8" standalone="yes"?>
<Relationships xmlns="http://schemas.openxmlformats.org/package/2006/relationships"><Relationship Id="rId3" Type="http://schemas.openxmlformats.org/officeDocument/2006/relationships/slide" Target="slide53.xml"/><Relationship Id="rId2" Type="http://schemas.openxmlformats.org/officeDocument/2006/relationships/slide" Target="slide62.xml"/><Relationship Id="rId1" Type="http://schemas.openxmlformats.org/officeDocument/2006/relationships/slideLayout" Target="../slideLayouts/slideLayout1.xml"/><Relationship Id="rId4" Type="http://schemas.openxmlformats.org/officeDocument/2006/relationships/slide" Target="slide57.xml"/></Relationships>
</file>

<file path=ppt/slides/_rels/slide45.xml.rels><?xml version="1.0" encoding="UTF-8" standalone="yes"?>
<Relationships xmlns="http://schemas.openxmlformats.org/package/2006/relationships"><Relationship Id="rId3" Type="http://schemas.openxmlformats.org/officeDocument/2006/relationships/slide" Target="slide54.xml"/><Relationship Id="rId2" Type="http://schemas.openxmlformats.org/officeDocument/2006/relationships/slide" Target="slide62.xml"/><Relationship Id="rId1" Type="http://schemas.openxmlformats.org/officeDocument/2006/relationships/slideLayout" Target="../slideLayouts/slideLayout1.xml"/><Relationship Id="rId4" Type="http://schemas.openxmlformats.org/officeDocument/2006/relationships/slide" Target="slide60.xml"/></Relationships>
</file>

<file path=ppt/slides/_rels/slide46.xml.rels><?xml version="1.0" encoding="UTF-8" standalone="yes"?>
<Relationships xmlns="http://schemas.openxmlformats.org/package/2006/relationships"><Relationship Id="rId3" Type="http://schemas.openxmlformats.org/officeDocument/2006/relationships/slide" Target="slide61.xml"/><Relationship Id="rId2" Type="http://schemas.openxmlformats.org/officeDocument/2006/relationships/slide" Target="slide62.xml"/><Relationship Id="rId1" Type="http://schemas.openxmlformats.org/officeDocument/2006/relationships/slideLayout" Target="../slideLayouts/slideLayout1.xml"/><Relationship Id="rId4" Type="http://schemas.openxmlformats.org/officeDocument/2006/relationships/slide" Target="slide58.xml"/></Relationships>
</file>

<file path=ppt/slides/_rels/slide47.xml.rels><?xml version="1.0" encoding="UTF-8" standalone="yes"?>
<Relationships xmlns="http://schemas.openxmlformats.org/package/2006/relationships"><Relationship Id="rId3" Type="http://schemas.openxmlformats.org/officeDocument/2006/relationships/slide" Target="slide63.xml"/><Relationship Id="rId2" Type="http://schemas.openxmlformats.org/officeDocument/2006/relationships/slide" Target="slide64.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slide" Target="slide63.xml"/><Relationship Id="rId2" Type="http://schemas.openxmlformats.org/officeDocument/2006/relationships/slide" Target="slide65.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slide" Target="slide64.xml"/><Relationship Id="rId2" Type="http://schemas.openxmlformats.org/officeDocument/2006/relationships/slide" Target="slide65.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slide" Target="slide18.xml"/><Relationship Id="rId1" Type="http://schemas.openxmlformats.org/officeDocument/2006/relationships/slideLayout" Target="../slideLayouts/slideLayout1.xml"/><Relationship Id="rId6" Type="http://schemas.openxmlformats.org/officeDocument/2006/relationships/slide" Target="slide10.xml"/><Relationship Id="rId5" Type="http://schemas.openxmlformats.org/officeDocument/2006/relationships/slide" Target="slide15.xml"/><Relationship Id="rId4" Type="http://schemas.openxmlformats.org/officeDocument/2006/relationships/slide" Target="slide16.xml"/></Relationships>
</file>

<file path=ppt/slides/_rels/slide50.xml.rels><?xml version="1.0" encoding="UTF-8" standalone="yes"?>
<Relationships xmlns="http://schemas.openxmlformats.org/package/2006/relationships"><Relationship Id="rId3" Type="http://schemas.openxmlformats.org/officeDocument/2006/relationships/slide" Target="slide63.xml"/><Relationship Id="rId2" Type="http://schemas.openxmlformats.org/officeDocument/2006/relationships/slide" Target="slide66.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slide" Target="slide64.xml"/><Relationship Id="rId2" Type="http://schemas.openxmlformats.org/officeDocument/2006/relationships/slide" Target="slide66.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slide" Target="slide66.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slide" Target="slide64.xml"/><Relationship Id="rId2" Type="http://schemas.openxmlformats.org/officeDocument/2006/relationships/slide" Target="slide68.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slide" Target="slide68.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slide" Target="slide63.xml"/><Relationship Id="rId2" Type="http://schemas.openxmlformats.org/officeDocument/2006/relationships/slide" Target="slide68.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slide" Target="slide63.xml"/><Relationship Id="rId2" Type="http://schemas.openxmlformats.org/officeDocument/2006/relationships/slide" Target="slide67.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slide" Target="slide64.xml"/><Relationship Id="rId2" Type="http://schemas.openxmlformats.org/officeDocument/2006/relationships/slide" Target="slide67.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slide" Target="slide66.xml"/><Relationship Id="rId2" Type="http://schemas.openxmlformats.org/officeDocument/2006/relationships/slide" Target="slide67.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slide" Target="slide63.xml"/><Relationship Id="rId2" Type="http://schemas.openxmlformats.org/officeDocument/2006/relationships/slide" Target="slide6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slide" Target="slide21.xml"/><Relationship Id="rId2" Type="http://schemas.openxmlformats.org/officeDocument/2006/relationships/slide" Target="slide22.xml"/><Relationship Id="rId1" Type="http://schemas.openxmlformats.org/officeDocument/2006/relationships/slideLayout" Target="../slideLayouts/slideLayout1.xml"/><Relationship Id="rId6" Type="http://schemas.openxmlformats.org/officeDocument/2006/relationships/slide" Target="slide19.xml"/><Relationship Id="rId5" Type="http://schemas.openxmlformats.org/officeDocument/2006/relationships/slide" Target="slide11.xml"/><Relationship Id="rId4" Type="http://schemas.openxmlformats.org/officeDocument/2006/relationships/slide" Target="slide20.xml"/></Relationships>
</file>

<file path=ppt/slides/_rels/slide60.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slide" Target="slide67.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3" Type="http://schemas.openxmlformats.org/officeDocument/2006/relationships/slide" Target="slide66.xml"/><Relationship Id="rId2" Type="http://schemas.openxmlformats.org/officeDocument/2006/relationships/slide" Target="slide68.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3" Type="http://schemas.openxmlformats.org/officeDocument/2006/relationships/slide" Target="slide67.xml"/><Relationship Id="rId2" Type="http://schemas.openxmlformats.org/officeDocument/2006/relationships/slide" Target="slide68.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slide" Target="slide69.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slide" Target="slide70.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slide" Target="slide74.xml"/><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slide" Target="slide73.xml"/><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slide" Target="slide71.xml"/><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slide" Target="slide72.xml"/><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2" Type="http://schemas.openxmlformats.org/officeDocument/2006/relationships/slide" Target="slide77.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slide" Target="slide24.xml"/><Relationship Id="rId1" Type="http://schemas.openxmlformats.org/officeDocument/2006/relationships/slideLayout" Target="../slideLayouts/slideLayout1.xml"/><Relationship Id="rId6" Type="http://schemas.openxmlformats.org/officeDocument/2006/relationships/slide" Target="slide12.xml"/><Relationship Id="rId5" Type="http://schemas.openxmlformats.org/officeDocument/2006/relationships/slide" Target="slide16.xml"/><Relationship Id="rId4" Type="http://schemas.openxmlformats.org/officeDocument/2006/relationships/slide" Target="slide20.xml"/></Relationships>
</file>

<file path=ppt/slides/_rels/slide70.xml.rels><?xml version="1.0" encoding="UTF-8" standalone="yes"?>
<Relationships xmlns="http://schemas.openxmlformats.org/package/2006/relationships"><Relationship Id="rId3" Type="http://schemas.openxmlformats.org/officeDocument/2006/relationships/slide" Target="slide76.xml"/><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71.xml.rels><?xml version="1.0" encoding="UTF-8" standalone="yes"?>
<Relationships xmlns="http://schemas.openxmlformats.org/package/2006/relationships"><Relationship Id="rId2" Type="http://schemas.openxmlformats.org/officeDocument/2006/relationships/slide" Target="slide75.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slide" Target="slide79.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slide" Target="slide80.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slide" Target="slide78.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slide" Target="slide25.xml"/><Relationship Id="rId1" Type="http://schemas.openxmlformats.org/officeDocument/2006/relationships/slideLayout" Target="../slideLayouts/slideLayout1.xml"/><Relationship Id="rId6" Type="http://schemas.openxmlformats.org/officeDocument/2006/relationships/slide" Target="slide4.xml"/><Relationship Id="rId5" Type="http://schemas.openxmlformats.org/officeDocument/2006/relationships/slide" Target="slide17.xml"/><Relationship Id="rId4" Type="http://schemas.openxmlformats.org/officeDocument/2006/relationships/slide" Target="slide21.xml"/></Relationships>
</file>

<file path=ppt/slides/_rels/slide8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8" Type="http://schemas.openxmlformats.org/officeDocument/2006/relationships/hyperlink" Target="http://www.craggy.org.uk/burns_supper_18-02-06/DSCF1668.jpg" TargetMode="External"/><Relationship Id="rId3" Type="http://schemas.openxmlformats.org/officeDocument/2006/relationships/hyperlink" Target="http://upload.wikimedia.org/wikipedia/commons/d/de/Trooping_the_Colour_Inspection.JPG" TargetMode="External"/><Relationship Id="rId7" Type="http://schemas.openxmlformats.org/officeDocument/2006/relationships/hyperlink" Target="http://i029.radikal.ru/1003/ec/830e7320f41d.jpg" TargetMode="External"/><Relationship Id="rId2" Type="http://schemas.openxmlformats.org/officeDocument/2006/relationships/hyperlink" Target="http://upload.wikimedia.org/wikipedia/commons/e/ef/Paul_McCartney_&amp;_Bono_Live8.jpg" TargetMode="External"/><Relationship Id="rId1" Type="http://schemas.openxmlformats.org/officeDocument/2006/relationships/slideLayout" Target="../slideLayouts/slideLayout7.xml"/><Relationship Id="rId6" Type="http://schemas.openxmlformats.org/officeDocument/2006/relationships/hyperlink" Target="http://www.viuumedia.com/img/portfolio/photo/sandwich.jpg" TargetMode="External"/><Relationship Id="rId5" Type="http://schemas.openxmlformats.org/officeDocument/2006/relationships/hyperlink" Target="http://upload.wikimedia.org/wikipedia/commons/e/e7/Charlie_Chaplin_I.jpg" TargetMode="External"/><Relationship Id="rId4" Type="http://schemas.openxmlformats.org/officeDocument/2006/relationships/hyperlink" Target="http://www.libo.ru/uploads/posts/2009-05/1242181247_geniy_015.jpg" TargetMode="External"/></Relationships>
</file>

<file path=ppt/slides/_rels/slide9.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slide" Target="slide25.xml"/><Relationship Id="rId1" Type="http://schemas.openxmlformats.org/officeDocument/2006/relationships/slideLayout" Target="../slideLayouts/slideLayout1.xml"/><Relationship Id="rId5" Type="http://schemas.openxmlformats.org/officeDocument/2006/relationships/slide" Target="slide14.xml"/><Relationship Id="rId4" Type="http://schemas.openxmlformats.org/officeDocument/2006/relationships/slide" Target="slide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txBox="1">
            <a:spLocks/>
          </p:cNvSpPr>
          <p:nvPr/>
        </p:nvSpPr>
        <p:spPr>
          <a:xfrm>
            <a:off x="1371600" y="1905000"/>
            <a:ext cx="6477000" cy="1470025"/>
          </a:xfrm>
          <a:prstGeom prst="rect">
            <a:avLst/>
          </a:prstGeom>
        </p:spPr>
        <p:txBody>
          <a:bodyPr/>
          <a:lstStyle/>
          <a:p>
            <a:pPr algn="ctr" fontAlgn="auto">
              <a:spcAft>
                <a:spcPts val="0"/>
              </a:spcAft>
              <a:defRPr/>
            </a:pPr>
            <a:r>
              <a:rPr lang="en-US" sz="8000" spc="150" dirty="0" smtClean="0">
                <a:ln w="11430">
                  <a:solidFill>
                    <a:srgbClr val="002060"/>
                  </a:solidFill>
                </a:ln>
                <a:solidFill>
                  <a:srgbClr val="002060"/>
                </a:solidFill>
                <a:latin typeface="Tahoma" pitchFamily="34" charset="0"/>
                <a:cs typeface="Tahoma" pitchFamily="34" charset="0"/>
              </a:rPr>
              <a:t>Jeopardy Game</a:t>
            </a:r>
            <a:endParaRPr lang="ru-RU" sz="8000" spc="150" dirty="0">
              <a:ln w="11430">
                <a:solidFill>
                  <a:srgbClr val="002060"/>
                </a:solidFill>
              </a:ln>
              <a:solidFill>
                <a:srgbClr val="002060"/>
              </a:solidFill>
              <a:latin typeface="Tahoma" pitchFamily="34" charset="0"/>
              <a:cs typeface="Tahoma" pitchFamily="34" charset="0"/>
            </a:endParaRPr>
          </a:p>
        </p:txBody>
      </p:sp>
    </p:spTree>
  </p:cSld>
  <p:clrMapOvr>
    <a:masterClrMapping/>
  </p:clrMapOvr>
  <p:transition advTm="1516"/>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7" name="Заголовок 1"/>
          <p:cNvSpPr txBox="1">
            <a:spLocks/>
          </p:cNvSpPr>
          <p:nvPr/>
        </p:nvSpPr>
        <p:spPr>
          <a:xfrm>
            <a:off x="1905000" y="5791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Holidays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0" name="Заголовок 1"/>
          <p:cNvSpPr txBox="1">
            <a:spLocks/>
          </p:cNvSpPr>
          <p:nvPr/>
        </p:nvSpPr>
        <p:spPr>
          <a:xfrm>
            <a:off x="1905000" y="4648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Sounds of Music</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3" name="Заголовок 1"/>
          <p:cNvSpPr txBox="1">
            <a:spLocks/>
          </p:cNvSpPr>
          <p:nvPr/>
        </p:nvSpPr>
        <p:spPr>
          <a:xfrm>
            <a:off x="1905000" y="3505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Cinema</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4" name="Заголовок 1"/>
          <p:cNvSpPr txBox="1">
            <a:spLocks/>
          </p:cNvSpPr>
          <p:nvPr/>
        </p:nvSpPr>
        <p:spPr>
          <a:xfrm>
            <a:off x="1905000" y="24384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Famous</a:t>
            </a:r>
            <a:r>
              <a:rPr lang="en-US" sz="4400" b="1" dirty="0">
                <a:solidFill>
                  <a:srgbClr val="FFC000"/>
                </a:solidFill>
              </a:rPr>
              <a:t> </a:t>
            </a: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People</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7" name="Блок-схема: узел суммирования 16">
            <a:hlinkClick r:id="rId2" action="ppaction://hlinksldjump"/>
          </p:cNvPr>
          <p:cNvSpPr/>
          <p:nvPr/>
        </p:nvSpPr>
        <p:spPr>
          <a:xfrm>
            <a:off x="838200" y="5867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8" name="Блок-схема: узел суммирования 17">
            <a:hlinkClick r:id="rId3" action="ppaction://hlinksldjump"/>
          </p:cNvPr>
          <p:cNvSpPr/>
          <p:nvPr/>
        </p:nvSpPr>
        <p:spPr>
          <a:xfrm>
            <a:off x="838200" y="4724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9" name="Блок-схема: узел суммирования 18">
            <a:hlinkClick r:id="rId4" action="ppaction://hlinksldjump"/>
          </p:cNvPr>
          <p:cNvSpPr/>
          <p:nvPr/>
        </p:nvSpPr>
        <p:spPr>
          <a:xfrm>
            <a:off x="838200" y="3581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0" name="Блок-схема: узел суммирования 19">
            <a:hlinkClick r:id="rId5" action="ppaction://hlinksldjump"/>
          </p:cNvPr>
          <p:cNvSpPr/>
          <p:nvPr/>
        </p:nvSpPr>
        <p:spPr>
          <a:xfrm>
            <a:off x="838200" y="25146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7" name="Заголовок 1"/>
          <p:cNvSpPr txBox="1">
            <a:spLocks/>
          </p:cNvSpPr>
          <p:nvPr/>
        </p:nvSpPr>
        <p:spPr>
          <a:xfrm>
            <a:off x="1905000" y="5791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Holidays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0" name="Заголовок 1"/>
          <p:cNvSpPr txBox="1">
            <a:spLocks/>
          </p:cNvSpPr>
          <p:nvPr/>
        </p:nvSpPr>
        <p:spPr>
          <a:xfrm>
            <a:off x="1905000" y="4648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Sounds of Music</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3" name="Заголовок 1"/>
          <p:cNvSpPr txBox="1">
            <a:spLocks/>
          </p:cNvSpPr>
          <p:nvPr/>
        </p:nvSpPr>
        <p:spPr>
          <a:xfrm>
            <a:off x="1905000" y="3505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Cinema</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5" name="Заголовок 1"/>
          <p:cNvSpPr txBox="1">
            <a:spLocks/>
          </p:cNvSpPr>
          <p:nvPr/>
        </p:nvSpPr>
        <p:spPr>
          <a:xfrm>
            <a:off x="1905000" y="228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Traditions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7" name="Блок-схема: узел суммирования 16">
            <a:hlinkClick r:id="rId2" action="ppaction://hlinksldjump"/>
          </p:cNvPr>
          <p:cNvSpPr/>
          <p:nvPr/>
        </p:nvSpPr>
        <p:spPr>
          <a:xfrm>
            <a:off x="838200" y="5867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8" name="Блок-схема: узел суммирования 17">
            <a:hlinkClick r:id="rId3" action="ppaction://hlinksldjump"/>
          </p:cNvPr>
          <p:cNvSpPr/>
          <p:nvPr/>
        </p:nvSpPr>
        <p:spPr>
          <a:xfrm>
            <a:off x="838200" y="4724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9" name="Блок-схема: узел суммирования 18">
            <a:hlinkClick r:id="rId4" action="ppaction://hlinksldjump"/>
          </p:cNvPr>
          <p:cNvSpPr/>
          <p:nvPr/>
        </p:nvSpPr>
        <p:spPr>
          <a:xfrm>
            <a:off x="838200" y="3581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2" name="Блок-схема: узел суммирования 21">
            <a:hlinkClick r:id="rId5" action="ppaction://hlinksldjump"/>
          </p:cNvPr>
          <p:cNvSpPr/>
          <p:nvPr/>
        </p:nvSpPr>
        <p:spPr>
          <a:xfrm>
            <a:off x="838200" y="304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7" name="Заголовок 1"/>
          <p:cNvSpPr txBox="1">
            <a:spLocks/>
          </p:cNvSpPr>
          <p:nvPr/>
        </p:nvSpPr>
        <p:spPr>
          <a:xfrm>
            <a:off x="1905000" y="5791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Holidays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0" name="Заголовок 1"/>
          <p:cNvSpPr txBox="1">
            <a:spLocks/>
          </p:cNvSpPr>
          <p:nvPr/>
        </p:nvSpPr>
        <p:spPr>
          <a:xfrm>
            <a:off x="1905000" y="4648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Sounds of Music</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4" name="Заголовок 1"/>
          <p:cNvSpPr txBox="1">
            <a:spLocks/>
          </p:cNvSpPr>
          <p:nvPr/>
        </p:nvSpPr>
        <p:spPr>
          <a:xfrm>
            <a:off x="1905000" y="24384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Famous People</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6" name="Заголовок 1"/>
          <p:cNvSpPr txBox="1">
            <a:spLocks/>
          </p:cNvSpPr>
          <p:nvPr/>
        </p:nvSpPr>
        <p:spPr>
          <a:xfrm>
            <a:off x="1905000" y="1371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Food</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7" name="Блок-схема: узел суммирования 16">
            <a:hlinkClick r:id="rId2" action="ppaction://hlinksldjump"/>
          </p:cNvPr>
          <p:cNvSpPr/>
          <p:nvPr/>
        </p:nvSpPr>
        <p:spPr>
          <a:xfrm>
            <a:off x="838200" y="5867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8" name="Блок-схема: узел суммирования 17">
            <a:hlinkClick r:id="rId3" action="ppaction://hlinksldjump"/>
          </p:cNvPr>
          <p:cNvSpPr/>
          <p:nvPr/>
        </p:nvSpPr>
        <p:spPr>
          <a:xfrm>
            <a:off x="838200" y="4724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0" name="Блок-схема: узел суммирования 19">
            <a:hlinkClick r:id="rId4" action="ppaction://hlinksldjump"/>
          </p:cNvPr>
          <p:cNvSpPr/>
          <p:nvPr/>
        </p:nvSpPr>
        <p:spPr>
          <a:xfrm>
            <a:off x="838200" y="25146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1" name="Блок-схема: узел суммирования 20">
            <a:hlinkClick r:id="rId5" action="ppaction://hlinksldjump"/>
          </p:cNvPr>
          <p:cNvSpPr/>
          <p:nvPr/>
        </p:nvSpPr>
        <p:spPr>
          <a:xfrm>
            <a:off x="838200" y="1447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7" name="Заголовок 1"/>
          <p:cNvSpPr txBox="1">
            <a:spLocks/>
          </p:cNvSpPr>
          <p:nvPr/>
        </p:nvSpPr>
        <p:spPr>
          <a:xfrm>
            <a:off x="1905000" y="5791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Holidays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3" name="Заголовок 1"/>
          <p:cNvSpPr txBox="1">
            <a:spLocks/>
          </p:cNvSpPr>
          <p:nvPr/>
        </p:nvSpPr>
        <p:spPr>
          <a:xfrm>
            <a:off x="1905000" y="3505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Cinema</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4" name="Заголовок 1"/>
          <p:cNvSpPr txBox="1">
            <a:spLocks/>
          </p:cNvSpPr>
          <p:nvPr/>
        </p:nvSpPr>
        <p:spPr>
          <a:xfrm>
            <a:off x="1905000" y="24384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Famous People</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6" name="Заголовок 1"/>
          <p:cNvSpPr txBox="1">
            <a:spLocks/>
          </p:cNvSpPr>
          <p:nvPr/>
        </p:nvSpPr>
        <p:spPr>
          <a:xfrm>
            <a:off x="1905000" y="1371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Food</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7" name="Блок-схема: узел суммирования 16">
            <a:hlinkClick r:id="rId2" action="ppaction://hlinksldjump"/>
          </p:cNvPr>
          <p:cNvSpPr/>
          <p:nvPr/>
        </p:nvSpPr>
        <p:spPr>
          <a:xfrm>
            <a:off x="838200" y="5867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9" name="Блок-схема: узел суммирования 18">
            <a:hlinkClick r:id="rId3" action="ppaction://hlinksldjump"/>
          </p:cNvPr>
          <p:cNvSpPr/>
          <p:nvPr/>
        </p:nvSpPr>
        <p:spPr>
          <a:xfrm>
            <a:off x="838200" y="3581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0" name="Блок-схема: узел суммирования 19">
            <a:hlinkClick r:id="rId4" action="ppaction://hlinksldjump"/>
          </p:cNvPr>
          <p:cNvSpPr/>
          <p:nvPr/>
        </p:nvSpPr>
        <p:spPr>
          <a:xfrm>
            <a:off x="838200" y="25146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1" name="Блок-схема: узел суммирования 20">
            <a:hlinkClick r:id="rId5" action="ppaction://hlinksldjump"/>
          </p:cNvPr>
          <p:cNvSpPr/>
          <p:nvPr/>
        </p:nvSpPr>
        <p:spPr>
          <a:xfrm>
            <a:off x="838200" y="1447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10" name="Заголовок 1"/>
          <p:cNvSpPr txBox="1">
            <a:spLocks/>
          </p:cNvSpPr>
          <p:nvPr/>
        </p:nvSpPr>
        <p:spPr>
          <a:xfrm>
            <a:off x="1905000" y="4648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Sounds of Music</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3" name="Заголовок 1"/>
          <p:cNvSpPr txBox="1">
            <a:spLocks/>
          </p:cNvSpPr>
          <p:nvPr/>
        </p:nvSpPr>
        <p:spPr>
          <a:xfrm>
            <a:off x="1905000" y="3505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Cinema</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4" name="Заголовок 1"/>
          <p:cNvSpPr txBox="1">
            <a:spLocks/>
          </p:cNvSpPr>
          <p:nvPr/>
        </p:nvSpPr>
        <p:spPr>
          <a:xfrm>
            <a:off x="1905000" y="24384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Famous People</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6" name="Заголовок 1"/>
          <p:cNvSpPr txBox="1">
            <a:spLocks/>
          </p:cNvSpPr>
          <p:nvPr/>
        </p:nvSpPr>
        <p:spPr>
          <a:xfrm>
            <a:off x="1905000" y="1371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Food</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8" name="Блок-схема: узел суммирования 17">
            <a:hlinkClick r:id="rId2" action="ppaction://hlinksldjump"/>
          </p:cNvPr>
          <p:cNvSpPr/>
          <p:nvPr/>
        </p:nvSpPr>
        <p:spPr>
          <a:xfrm>
            <a:off x="838200" y="4724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9" name="Блок-схема: узел суммирования 18">
            <a:hlinkClick r:id="rId3" action="ppaction://hlinksldjump"/>
          </p:cNvPr>
          <p:cNvSpPr/>
          <p:nvPr/>
        </p:nvSpPr>
        <p:spPr>
          <a:xfrm>
            <a:off x="838200" y="3581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0" name="Блок-схема: узел суммирования 19">
            <a:hlinkClick r:id="rId4" action="ppaction://hlinksldjump"/>
          </p:cNvPr>
          <p:cNvSpPr/>
          <p:nvPr/>
        </p:nvSpPr>
        <p:spPr>
          <a:xfrm>
            <a:off x="838200" y="25146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1" name="Блок-схема: узел суммирования 20">
            <a:hlinkClick r:id="rId5" action="ppaction://hlinksldjump"/>
          </p:cNvPr>
          <p:cNvSpPr/>
          <p:nvPr/>
        </p:nvSpPr>
        <p:spPr>
          <a:xfrm>
            <a:off x="838200" y="1447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7" name="Заголовок 1"/>
          <p:cNvSpPr txBox="1">
            <a:spLocks/>
          </p:cNvSpPr>
          <p:nvPr/>
        </p:nvSpPr>
        <p:spPr>
          <a:xfrm>
            <a:off x="1905000" y="5791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Holidays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0" name="Заголовок 1"/>
          <p:cNvSpPr txBox="1">
            <a:spLocks/>
          </p:cNvSpPr>
          <p:nvPr/>
        </p:nvSpPr>
        <p:spPr>
          <a:xfrm>
            <a:off x="1905000" y="4648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Sounds of Music</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3" name="Заголовок 1"/>
          <p:cNvSpPr txBox="1">
            <a:spLocks/>
          </p:cNvSpPr>
          <p:nvPr/>
        </p:nvSpPr>
        <p:spPr>
          <a:xfrm>
            <a:off x="1905000" y="3505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Cinema</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5" name="Заголовок 1"/>
          <p:cNvSpPr txBox="1">
            <a:spLocks/>
          </p:cNvSpPr>
          <p:nvPr/>
        </p:nvSpPr>
        <p:spPr>
          <a:xfrm>
            <a:off x="1905000" y="228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Traditions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7" name="Блок-схема: узел суммирования 16">
            <a:hlinkClick r:id="rId2" action="ppaction://hlinksldjump"/>
          </p:cNvPr>
          <p:cNvSpPr/>
          <p:nvPr/>
        </p:nvSpPr>
        <p:spPr>
          <a:xfrm>
            <a:off x="838200" y="5867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8" name="Блок-схема: узел суммирования 17">
            <a:hlinkClick r:id="rId3" action="ppaction://hlinksldjump"/>
          </p:cNvPr>
          <p:cNvSpPr/>
          <p:nvPr/>
        </p:nvSpPr>
        <p:spPr>
          <a:xfrm>
            <a:off x="838200" y="4724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9" name="Блок-схема: узел суммирования 18">
            <a:hlinkClick r:id="rId4" action="ppaction://hlinksldjump"/>
          </p:cNvPr>
          <p:cNvSpPr/>
          <p:nvPr/>
        </p:nvSpPr>
        <p:spPr>
          <a:xfrm>
            <a:off x="838200" y="3581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2" name="Блок-схема: узел суммирования 21">
            <a:hlinkClick r:id="rId5" action="ppaction://hlinksldjump"/>
          </p:cNvPr>
          <p:cNvSpPr/>
          <p:nvPr/>
        </p:nvSpPr>
        <p:spPr>
          <a:xfrm>
            <a:off x="838200" y="304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7" name="Заголовок 1"/>
          <p:cNvSpPr txBox="1">
            <a:spLocks/>
          </p:cNvSpPr>
          <p:nvPr/>
        </p:nvSpPr>
        <p:spPr>
          <a:xfrm>
            <a:off x="1905000" y="5791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Holidays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0" name="Заголовок 1"/>
          <p:cNvSpPr txBox="1">
            <a:spLocks/>
          </p:cNvSpPr>
          <p:nvPr/>
        </p:nvSpPr>
        <p:spPr>
          <a:xfrm>
            <a:off x="1905000" y="4648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Sounds of Music</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4" name="Заголовок 1"/>
          <p:cNvSpPr txBox="1">
            <a:spLocks/>
          </p:cNvSpPr>
          <p:nvPr/>
        </p:nvSpPr>
        <p:spPr>
          <a:xfrm>
            <a:off x="1828800" y="24384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Famous People</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5" name="Заголовок 1"/>
          <p:cNvSpPr txBox="1">
            <a:spLocks/>
          </p:cNvSpPr>
          <p:nvPr/>
        </p:nvSpPr>
        <p:spPr>
          <a:xfrm>
            <a:off x="1905000" y="228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Traditions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7" name="Блок-схема: узел суммирования 16">
            <a:hlinkClick r:id="rId2" action="ppaction://hlinksldjump"/>
          </p:cNvPr>
          <p:cNvSpPr/>
          <p:nvPr/>
        </p:nvSpPr>
        <p:spPr>
          <a:xfrm>
            <a:off x="838200" y="5867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8" name="Блок-схема: узел суммирования 17">
            <a:hlinkClick r:id="rId3" action="ppaction://hlinksldjump"/>
          </p:cNvPr>
          <p:cNvSpPr/>
          <p:nvPr/>
        </p:nvSpPr>
        <p:spPr>
          <a:xfrm>
            <a:off x="838200" y="4724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0" name="Блок-схема: узел суммирования 19">
            <a:hlinkClick r:id="rId4" action="ppaction://hlinksldjump"/>
          </p:cNvPr>
          <p:cNvSpPr/>
          <p:nvPr/>
        </p:nvSpPr>
        <p:spPr>
          <a:xfrm>
            <a:off x="838200" y="25146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2" name="Блок-схема: узел суммирования 21">
            <a:hlinkClick r:id="rId5" action="ppaction://hlinksldjump"/>
          </p:cNvPr>
          <p:cNvSpPr/>
          <p:nvPr/>
        </p:nvSpPr>
        <p:spPr>
          <a:xfrm>
            <a:off x="838200" y="304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7" name="Заголовок 1"/>
          <p:cNvSpPr txBox="1">
            <a:spLocks/>
          </p:cNvSpPr>
          <p:nvPr/>
        </p:nvSpPr>
        <p:spPr>
          <a:xfrm>
            <a:off x="1905000" y="5791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Holidays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3" name="Заголовок 1"/>
          <p:cNvSpPr txBox="1">
            <a:spLocks/>
          </p:cNvSpPr>
          <p:nvPr/>
        </p:nvSpPr>
        <p:spPr>
          <a:xfrm>
            <a:off x="1905000" y="3505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Cinema</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4" name="Заголовок 1"/>
          <p:cNvSpPr txBox="1">
            <a:spLocks/>
          </p:cNvSpPr>
          <p:nvPr/>
        </p:nvSpPr>
        <p:spPr>
          <a:xfrm>
            <a:off x="1905000" y="24384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Famous</a:t>
            </a: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 People</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5" name="Заголовок 1"/>
          <p:cNvSpPr txBox="1">
            <a:spLocks/>
          </p:cNvSpPr>
          <p:nvPr/>
        </p:nvSpPr>
        <p:spPr>
          <a:xfrm>
            <a:off x="1905000" y="228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Traditions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7" name="Блок-схема: узел суммирования 16">
            <a:hlinkClick r:id="rId2" action="ppaction://hlinksldjump"/>
          </p:cNvPr>
          <p:cNvSpPr/>
          <p:nvPr/>
        </p:nvSpPr>
        <p:spPr>
          <a:xfrm>
            <a:off x="838200" y="5867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9" name="Блок-схема: узел суммирования 18">
            <a:hlinkClick r:id="rId3" action="ppaction://hlinksldjump"/>
          </p:cNvPr>
          <p:cNvSpPr/>
          <p:nvPr/>
        </p:nvSpPr>
        <p:spPr>
          <a:xfrm>
            <a:off x="838200" y="3581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0" name="Блок-схема: узел суммирования 19">
            <a:hlinkClick r:id="rId4" action="ppaction://hlinksldjump"/>
          </p:cNvPr>
          <p:cNvSpPr/>
          <p:nvPr/>
        </p:nvSpPr>
        <p:spPr>
          <a:xfrm>
            <a:off x="838200" y="25146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2" name="Блок-схема: узел суммирования 21">
            <a:hlinkClick r:id="rId5" action="ppaction://hlinksldjump"/>
          </p:cNvPr>
          <p:cNvSpPr/>
          <p:nvPr/>
        </p:nvSpPr>
        <p:spPr>
          <a:xfrm>
            <a:off x="838200" y="304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10" name="Заголовок 1"/>
          <p:cNvSpPr txBox="1">
            <a:spLocks/>
          </p:cNvSpPr>
          <p:nvPr/>
        </p:nvSpPr>
        <p:spPr>
          <a:xfrm>
            <a:off x="1905000" y="4648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Sounds of Music</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3" name="Заголовок 1"/>
          <p:cNvSpPr txBox="1">
            <a:spLocks/>
          </p:cNvSpPr>
          <p:nvPr/>
        </p:nvSpPr>
        <p:spPr>
          <a:xfrm>
            <a:off x="1905000" y="3505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Cinema</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4" name="Заголовок 1"/>
          <p:cNvSpPr txBox="1">
            <a:spLocks/>
          </p:cNvSpPr>
          <p:nvPr/>
        </p:nvSpPr>
        <p:spPr>
          <a:xfrm>
            <a:off x="1905000" y="24384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Famous People</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5" name="Заголовок 1"/>
          <p:cNvSpPr txBox="1">
            <a:spLocks/>
          </p:cNvSpPr>
          <p:nvPr/>
        </p:nvSpPr>
        <p:spPr>
          <a:xfrm>
            <a:off x="1905000" y="228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Traditions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8" name="Блок-схема: узел суммирования 17">
            <a:hlinkClick r:id="rId2" action="ppaction://hlinksldjump"/>
          </p:cNvPr>
          <p:cNvSpPr/>
          <p:nvPr/>
        </p:nvSpPr>
        <p:spPr>
          <a:xfrm>
            <a:off x="838200" y="4724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9" name="Блок-схема: узел суммирования 18">
            <a:hlinkClick r:id="rId3" action="ppaction://hlinksldjump"/>
          </p:cNvPr>
          <p:cNvSpPr/>
          <p:nvPr/>
        </p:nvSpPr>
        <p:spPr>
          <a:xfrm>
            <a:off x="838200" y="3581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0" name="Блок-схема: узел суммирования 19">
            <a:hlinkClick r:id="rId4" action="ppaction://hlinksldjump"/>
          </p:cNvPr>
          <p:cNvSpPr/>
          <p:nvPr/>
        </p:nvSpPr>
        <p:spPr>
          <a:xfrm>
            <a:off x="838200" y="25146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2" name="Блок-схема: узел суммирования 21">
            <a:hlinkClick r:id="rId5" action="ppaction://hlinksldjump"/>
          </p:cNvPr>
          <p:cNvSpPr/>
          <p:nvPr/>
        </p:nvSpPr>
        <p:spPr>
          <a:xfrm>
            <a:off x="838200" y="304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7" name="Заголовок 1"/>
          <p:cNvSpPr txBox="1">
            <a:spLocks/>
          </p:cNvSpPr>
          <p:nvPr/>
        </p:nvSpPr>
        <p:spPr>
          <a:xfrm>
            <a:off x="1905000" y="5791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Holidays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0" name="Заголовок 1"/>
          <p:cNvSpPr txBox="1">
            <a:spLocks/>
          </p:cNvSpPr>
          <p:nvPr/>
        </p:nvSpPr>
        <p:spPr>
          <a:xfrm>
            <a:off x="1905000" y="4648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Sounds of Music</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3" name="Заголовок 1"/>
          <p:cNvSpPr txBox="1">
            <a:spLocks/>
          </p:cNvSpPr>
          <p:nvPr/>
        </p:nvSpPr>
        <p:spPr>
          <a:xfrm>
            <a:off x="1905000" y="3505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Cinema</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6" name="Заголовок 1"/>
          <p:cNvSpPr txBox="1">
            <a:spLocks/>
          </p:cNvSpPr>
          <p:nvPr/>
        </p:nvSpPr>
        <p:spPr>
          <a:xfrm>
            <a:off x="1828800" y="1371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Food</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7" name="Блок-схема: узел суммирования 16">
            <a:hlinkClick r:id="rId2" action="ppaction://hlinksldjump"/>
          </p:cNvPr>
          <p:cNvSpPr/>
          <p:nvPr/>
        </p:nvSpPr>
        <p:spPr>
          <a:xfrm>
            <a:off x="838200" y="5867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8" name="Блок-схема: узел суммирования 17">
            <a:hlinkClick r:id="rId3" action="ppaction://hlinksldjump"/>
          </p:cNvPr>
          <p:cNvSpPr/>
          <p:nvPr/>
        </p:nvSpPr>
        <p:spPr>
          <a:xfrm>
            <a:off x="838200" y="4724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9" name="Блок-схема: узел суммирования 18">
            <a:hlinkClick r:id="rId4" action="ppaction://hlinksldjump"/>
          </p:cNvPr>
          <p:cNvSpPr/>
          <p:nvPr/>
        </p:nvSpPr>
        <p:spPr>
          <a:xfrm>
            <a:off x="838200" y="3581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1" name="Блок-схема: узел суммирования 20">
            <a:hlinkClick r:id="rId5" action="ppaction://hlinksldjump"/>
          </p:cNvPr>
          <p:cNvSpPr/>
          <p:nvPr/>
        </p:nvSpPr>
        <p:spPr>
          <a:xfrm>
            <a:off x="838200" y="1447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txBox="1">
            <a:spLocks/>
          </p:cNvSpPr>
          <p:nvPr/>
        </p:nvSpPr>
        <p:spPr>
          <a:xfrm>
            <a:off x="1333500" y="2693988"/>
            <a:ext cx="6477000" cy="1470025"/>
          </a:xfrm>
          <a:prstGeom prst="rect">
            <a:avLst/>
          </a:prstGeom>
        </p:spPr>
        <p:txBody>
          <a:bodyPr/>
          <a:lstStyle/>
          <a:p>
            <a:pPr algn="ctr" fontAlgn="auto">
              <a:spcAft>
                <a:spcPts val="0"/>
              </a:spcAft>
              <a:defRPr/>
            </a:pPr>
            <a:r>
              <a:rPr lang="en-US" sz="8000" spc="150" dirty="0" smtClean="0">
                <a:ln w="11430">
                  <a:solidFill>
                    <a:srgbClr val="002060"/>
                  </a:solidFill>
                </a:ln>
                <a:solidFill>
                  <a:srgbClr val="002060"/>
                </a:solidFill>
                <a:latin typeface="Tahoma" pitchFamily="34" charset="0"/>
                <a:cs typeface="Tahoma" pitchFamily="34" charset="0"/>
              </a:rPr>
              <a:t>Final</a:t>
            </a:r>
            <a:endParaRPr lang="ru-RU" sz="8000" spc="150" dirty="0">
              <a:ln w="11430">
                <a:solidFill>
                  <a:srgbClr val="002060"/>
                </a:solidFill>
              </a:ln>
              <a:solidFill>
                <a:srgbClr val="002060"/>
              </a:solidFill>
              <a:latin typeface="Tahoma" pitchFamily="34" charset="0"/>
              <a:cs typeface="Tahoma" pitchFamily="34" charset="0"/>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7" name="Заголовок 1"/>
          <p:cNvSpPr txBox="1">
            <a:spLocks/>
          </p:cNvSpPr>
          <p:nvPr/>
        </p:nvSpPr>
        <p:spPr>
          <a:xfrm>
            <a:off x="1905000" y="5791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Holidays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0" name="Заголовок 1"/>
          <p:cNvSpPr txBox="1">
            <a:spLocks/>
          </p:cNvSpPr>
          <p:nvPr/>
        </p:nvSpPr>
        <p:spPr>
          <a:xfrm>
            <a:off x="1905000" y="4648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Sounds of Music</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5" name="Заголовок 1"/>
          <p:cNvSpPr txBox="1">
            <a:spLocks/>
          </p:cNvSpPr>
          <p:nvPr/>
        </p:nvSpPr>
        <p:spPr>
          <a:xfrm>
            <a:off x="1828800" y="228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Traditions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6" name="Заголовок 1"/>
          <p:cNvSpPr txBox="1">
            <a:spLocks/>
          </p:cNvSpPr>
          <p:nvPr/>
        </p:nvSpPr>
        <p:spPr>
          <a:xfrm>
            <a:off x="1828800" y="1371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Food</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7" name="Блок-схема: узел суммирования 16">
            <a:hlinkClick r:id="rId2" action="ppaction://hlinksldjump"/>
          </p:cNvPr>
          <p:cNvSpPr/>
          <p:nvPr/>
        </p:nvSpPr>
        <p:spPr>
          <a:xfrm>
            <a:off x="838200" y="5867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8" name="Блок-схема: узел суммирования 17">
            <a:hlinkClick r:id="rId3" action="ppaction://hlinksldjump"/>
          </p:cNvPr>
          <p:cNvSpPr/>
          <p:nvPr/>
        </p:nvSpPr>
        <p:spPr>
          <a:xfrm>
            <a:off x="838200" y="4724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1" name="Блок-схема: узел суммирования 20">
            <a:hlinkClick r:id="rId4" action="ppaction://hlinksldjump"/>
          </p:cNvPr>
          <p:cNvSpPr/>
          <p:nvPr/>
        </p:nvSpPr>
        <p:spPr>
          <a:xfrm>
            <a:off x="838200" y="1447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2" name="Блок-схема: узел суммирования 21">
            <a:hlinkClick r:id="rId5" action="ppaction://hlinksldjump"/>
          </p:cNvPr>
          <p:cNvSpPr/>
          <p:nvPr/>
        </p:nvSpPr>
        <p:spPr>
          <a:xfrm>
            <a:off x="838200" y="304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7" name="Заголовок 1"/>
          <p:cNvSpPr txBox="1">
            <a:spLocks/>
          </p:cNvSpPr>
          <p:nvPr/>
        </p:nvSpPr>
        <p:spPr>
          <a:xfrm>
            <a:off x="1905000" y="5791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Holidays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3" name="Заголовок 1"/>
          <p:cNvSpPr txBox="1">
            <a:spLocks/>
          </p:cNvSpPr>
          <p:nvPr/>
        </p:nvSpPr>
        <p:spPr>
          <a:xfrm>
            <a:off x="1905000" y="3505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Cinema</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5" name="Заголовок 1"/>
          <p:cNvSpPr txBox="1">
            <a:spLocks/>
          </p:cNvSpPr>
          <p:nvPr/>
        </p:nvSpPr>
        <p:spPr>
          <a:xfrm>
            <a:off x="1828800" y="228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Traditions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6" name="Заголовок 1"/>
          <p:cNvSpPr txBox="1">
            <a:spLocks/>
          </p:cNvSpPr>
          <p:nvPr/>
        </p:nvSpPr>
        <p:spPr>
          <a:xfrm>
            <a:off x="1828800" y="1371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Food</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7" name="Блок-схема: узел суммирования 16">
            <a:hlinkClick r:id="rId2" action="ppaction://hlinksldjump"/>
          </p:cNvPr>
          <p:cNvSpPr/>
          <p:nvPr/>
        </p:nvSpPr>
        <p:spPr>
          <a:xfrm>
            <a:off x="838200" y="5867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9" name="Блок-схема: узел суммирования 18">
            <a:hlinkClick r:id="rId3" action="ppaction://hlinksldjump"/>
          </p:cNvPr>
          <p:cNvSpPr/>
          <p:nvPr/>
        </p:nvSpPr>
        <p:spPr>
          <a:xfrm>
            <a:off x="838200" y="3581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1" name="Блок-схема: узел суммирования 20">
            <a:hlinkClick r:id="rId4" action="ppaction://hlinksldjump"/>
          </p:cNvPr>
          <p:cNvSpPr/>
          <p:nvPr/>
        </p:nvSpPr>
        <p:spPr>
          <a:xfrm>
            <a:off x="838200" y="1447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2" name="Блок-схема: узел суммирования 21">
            <a:hlinkClick r:id="rId5" action="ppaction://hlinksldjump"/>
          </p:cNvPr>
          <p:cNvSpPr/>
          <p:nvPr/>
        </p:nvSpPr>
        <p:spPr>
          <a:xfrm>
            <a:off x="838200" y="304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10" name="Заголовок 1"/>
          <p:cNvSpPr txBox="1">
            <a:spLocks/>
          </p:cNvSpPr>
          <p:nvPr/>
        </p:nvSpPr>
        <p:spPr>
          <a:xfrm>
            <a:off x="1905000" y="4648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Sounds of Music</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3" name="Заголовок 1"/>
          <p:cNvSpPr txBox="1">
            <a:spLocks/>
          </p:cNvSpPr>
          <p:nvPr/>
        </p:nvSpPr>
        <p:spPr>
          <a:xfrm>
            <a:off x="1905000" y="3505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Cinema</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5" name="Заголовок 1"/>
          <p:cNvSpPr txBox="1">
            <a:spLocks/>
          </p:cNvSpPr>
          <p:nvPr/>
        </p:nvSpPr>
        <p:spPr>
          <a:xfrm>
            <a:off x="1828800" y="228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Traditions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6" name="Заголовок 1"/>
          <p:cNvSpPr txBox="1">
            <a:spLocks/>
          </p:cNvSpPr>
          <p:nvPr/>
        </p:nvSpPr>
        <p:spPr>
          <a:xfrm>
            <a:off x="1828800" y="1371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Food</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8" name="Блок-схема: узел суммирования 17">
            <a:hlinkClick r:id="rId2" action="ppaction://hlinksldjump"/>
          </p:cNvPr>
          <p:cNvSpPr/>
          <p:nvPr/>
        </p:nvSpPr>
        <p:spPr>
          <a:xfrm>
            <a:off x="838200" y="4724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9" name="Блок-схема: узел суммирования 18">
            <a:hlinkClick r:id="rId3" action="ppaction://hlinksldjump"/>
          </p:cNvPr>
          <p:cNvSpPr/>
          <p:nvPr/>
        </p:nvSpPr>
        <p:spPr>
          <a:xfrm>
            <a:off x="838200" y="3581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1" name="Блок-схема: узел суммирования 20">
            <a:hlinkClick r:id="rId4" action="ppaction://hlinksldjump"/>
          </p:cNvPr>
          <p:cNvSpPr/>
          <p:nvPr/>
        </p:nvSpPr>
        <p:spPr>
          <a:xfrm>
            <a:off x="838200" y="1447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2" name="Блок-схема: узел суммирования 21">
            <a:hlinkClick r:id="rId5" action="ppaction://hlinksldjump"/>
          </p:cNvPr>
          <p:cNvSpPr/>
          <p:nvPr/>
        </p:nvSpPr>
        <p:spPr>
          <a:xfrm>
            <a:off x="838200" y="304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7" name="Заголовок 1"/>
          <p:cNvSpPr txBox="1">
            <a:spLocks/>
          </p:cNvSpPr>
          <p:nvPr/>
        </p:nvSpPr>
        <p:spPr>
          <a:xfrm>
            <a:off x="1905000" y="5791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Holidays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4" name="Заголовок 1"/>
          <p:cNvSpPr txBox="1">
            <a:spLocks/>
          </p:cNvSpPr>
          <p:nvPr/>
        </p:nvSpPr>
        <p:spPr>
          <a:xfrm>
            <a:off x="1828800" y="24384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Famous People</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5" name="Заголовок 1"/>
          <p:cNvSpPr txBox="1">
            <a:spLocks/>
          </p:cNvSpPr>
          <p:nvPr/>
        </p:nvSpPr>
        <p:spPr>
          <a:xfrm>
            <a:off x="1828800" y="228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Traditions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6" name="Заголовок 1"/>
          <p:cNvSpPr txBox="1">
            <a:spLocks/>
          </p:cNvSpPr>
          <p:nvPr/>
        </p:nvSpPr>
        <p:spPr>
          <a:xfrm>
            <a:off x="1828800" y="1371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Food</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7" name="Блок-схема: узел суммирования 16">
            <a:hlinkClick r:id="rId2" action="ppaction://hlinksldjump"/>
          </p:cNvPr>
          <p:cNvSpPr/>
          <p:nvPr/>
        </p:nvSpPr>
        <p:spPr>
          <a:xfrm>
            <a:off x="838200" y="5867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0" name="Блок-схема: узел суммирования 19">
            <a:hlinkClick r:id="rId3" action="ppaction://hlinksldjump"/>
          </p:cNvPr>
          <p:cNvSpPr/>
          <p:nvPr/>
        </p:nvSpPr>
        <p:spPr>
          <a:xfrm>
            <a:off x="838200" y="25146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1" name="Блок-схема: узел суммирования 20">
            <a:hlinkClick r:id="rId4" action="ppaction://hlinksldjump"/>
          </p:cNvPr>
          <p:cNvSpPr/>
          <p:nvPr/>
        </p:nvSpPr>
        <p:spPr>
          <a:xfrm>
            <a:off x="838200" y="1447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2" name="Блок-схема: узел суммирования 21">
            <a:hlinkClick r:id="rId5" action="ppaction://hlinksldjump"/>
          </p:cNvPr>
          <p:cNvSpPr/>
          <p:nvPr/>
        </p:nvSpPr>
        <p:spPr>
          <a:xfrm>
            <a:off x="838200" y="304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10" name="Заголовок 1"/>
          <p:cNvSpPr txBox="1">
            <a:spLocks/>
          </p:cNvSpPr>
          <p:nvPr/>
        </p:nvSpPr>
        <p:spPr>
          <a:xfrm>
            <a:off x="1905000" y="4648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Sounds of Music</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4" name="Заголовок 1"/>
          <p:cNvSpPr txBox="1">
            <a:spLocks/>
          </p:cNvSpPr>
          <p:nvPr/>
        </p:nvSpPr>
        <p:spPr>
          <a:xfrm>
            <a:off x="1828800" y="24384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Famous People</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5" name="Заголовок 1"/>
          <p:cNvSpPr txBox="1">
            <a:spLocks/>
          </p:cNvSpPr>
          <p:nvPr/>
        </p:nvSpPr>
        <p:spPr>
          <a:xfrm>
            <a:off x="1828800" y="228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Traditions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6" name="Заголовок 1"/>
          <p:cNvSpPr txBox="1">
            <a:spLocks/>
          </p:cNvSpPr>
          <p:nvPr/>
        </p:nvSpPr>
        <p:spPr>
          <a:xfrm>
            <a:off x="1828800" y="1371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Food</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8" name="Блок-схема: узел суммирования 17">
            <a:hlinkClick r:id="rId2" action="ppaction://hlinksldjump"/>
          </p:cNvPr>
          <p:cNvSpPr/>
          <p:nvPr/>
        </p:nvSpPr>
        <p:spPr>
          <a:xfrm>
            <a:off x="838200" y="4724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0" name="Блок-схема: узел суммирования 19">
            <a:hlinkClick r:id="rId3" action="ppaction://hlinksldjump"/>
          </p:cNvPr>
          <p:cNvSpPr/>
          <p:nvPr/>
        </p:nvSpPr>
        <p:spPr>
          <a:xfrm>
            <a:off x="838200" y="25146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1" name="Блок-схема: узел суммирования 20">
            <a:hlinkClick r:id="rId4" action="ppaction://hlinksldjump"/>
          </p:cNvPr>
          <p:cNvSpPr/>
          <p:nvPr/>
        </p:nvSpPr>
        <p:spPr>
          <a:xfrm>
            <a:off x="838200" y="1447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2" name="Блок-схема: узел суммирования 21">
            <a:hlinkClick r:id="rId5" action="ppaction://hlinksldjump"/>
          </p:cNvPr>
          <p:cNvSpPr/>
          <p:nvPr/>
        </p:nvSpPr>
        <p:spPr>
          <a:xfrm>
            <a:off x="838200" y="304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13" name="Заголовок 1"/>
          <p:cNvSpPr txBox="1">
            <a:spLocks/>
          </p:cNvSpPr>
          <p:nvPr/>
        </p:nvSpPr>
        <p:spPr>
          <a:xfrm>
            <a:off x="1828800" y="3505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Cinema</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4" name="Заголовок 1"/>
          <p:cNvSpPr txBox="1">
            <a:spLocks/>
          </p:cNvSpPr>
          <p:nvPr/>
        </p:nvSpPr>
        <p:spPr>
          <a:xfrm>
            <a:off x="1828800" y="24384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Famous People</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5" name="Заголовок 1"/>
          <p:cNvSpPr txBox="1">
            <a:spLocks/>
          </p:cNvSpPr>
          <p:nvPr/>
        </p:nvSpPr>
        <p:spPr>
          <a:xfrm>
            <a:off x="1828800" y="228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Traditions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6" name="Заголовок 1"/>
          <p:cNvSpPr txBox="1">
            <a:spLocks/>
          </p:cNvSpPr>
          <p:nvPr/>
        </p:nvSpPr>
        <p:spPr>
          <a:xfrm>
            <a:off x="1828800" y="1371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Food</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9" name="Блок-схема: узел суммирования 18">
            <a:hlinkClick r:id="rId2" action="ppaction://hlinksldjump"/>
          </p:cNvPr>
          <p:cNvSpPr/>
          <p:nvPr/>
        </p:nvSpPr>
        <p:spPr>
          <a:xfrm>
            <a:off x="838200" y="3581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0" name="Блок-схема: узел суммирования 19">
            <a:hlinkClick r:id="rId3" action="ppaction://hlinksldjump"/>
          </p:cNvPr>
          <p:cNvSpPr/>
          <p:nvPr/>
        </p:nvSpPr>
        <p:spPr>
          <a:xfrm>
            <a:off x="838200" y="25146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1" name="Блок-схема: узел суммирования 20">
            <a:hlinkClick r:id="rId4" action="ppaction://hlinksldjump"/>
          </p:cNvPr>
          <p:cNvSpPr/>
          <p:nvPr/>
        </p:nvSpPr>
        <p:spPr>
          <a:xfrm>
            <a:off x="838200" y="1447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2" name="Блок-схема: узел суммирования 21">
            <a:hlinkClick r:id="rId5" action="ppaction://hlinksldjump"/>
          </p:cNvPr>
          <p:cNvSpPr/>
          <p:nvPr/>
        </p:nvSpPr>
        <p:spPr>
          <a:xfrm>
            <a:off x="838200" y="304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7" name="Заголовок 1"/>
          <p:cNvSpPr txBox="1">
            <a:spLocks/>
          </p:cNvSpPr>
          <p:nvPr/>
        </p:nvSpPr>
        <p:spPr>
          <a:xfrm>
            <a:off x="1905000" y="5791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Holidays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0" name="Заголовок 1"/>
          <p:cNvSpPr txBox="1">
            <a:spLocks/>
          </p:cNvSpPr>
          <p:nvPr/>
        </p:nvSpPr>
        <p:spPr>
          <a:xfrm>
            <a:off x="1905000" y="4648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Sounds of Music</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3" name="Заголовок 1"/>
          <p:cNvSpPr txBox="1">
            <a:spLocks/>
          </p:cNvSpPr>
          <p:nvPr/>
        </p:nvSpPr>
        <p:spPr>
          <a:xfrm>
            <a:off x="1905000" y="3505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Cinema</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7" name="Блок-схема: узел суммирования 16">
            <a:hlinkClick r:id="rId2" action="ppaction://hlinksldjump"/>
          </p:cNvPr>
          <p:cNvSpPr/>
          <p:nvPr/>
        </p:nvSpPr>
        <p:spPr>
          <a:xfrm>
            <a:off x="838200" y="5867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8" name="Блок-схема: узел суммирования 17">
            <a:hlinkClick r:id="rId3" action="ppaction://hlinksldjump"/>
          </p:cNvPr>
          <p:cNvSpPr/>
          <p:nvPr/>
        </p:nvSpPr>
        <p:spPr>
          <a:xfrm>
            <a:off x="838200" y="4724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9" name="Блок-схема: узел суммирования 18">
            <a:hlinkClick r:id="rId4" action="ppaction://hlinksldjump"/>
          </p:cNvPr>
          <p:cNvSpPr/>
          <p:nvPr/>
        </p:nvSpPr>
        <p:spPr>
          <a:xfrm>
            <a:off x="838200" y="3581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7" name="Заголовок 1"/>
          <p:cNvSpPr txBox="1">
            <a:spLocks/>
          </p:cNvSpPr>
          <p:nvPr/>
        </p:nvSpPr>
        <p:spPr>
          <a:xfrm>
            <a:off x="1905000" y="5791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Holidays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0" name="Заголовок 1"/>
          <p:cNvSpPr txBox="1">
            <a:spLocks/>
          </p:cNvSpPr>
          <p:nvPr/>
        </p:nvSpPr>
        <p:spPr>
          <a:xfrm>
            <a:off x="1905000" y="4648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Sounds of Music</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4" name="Заголовок 1"/>
          <p:cNvSpPr txBox="1">
            <a:spLocks/>
          </p:cNvSpPr>
          <p:nvPr/>
        </p:nvSpPr>
        <p:spPr>
          <a:xfrm>
            <a:off x="1828800" y="24384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Famous People</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7" name="Блок-схема: узел суммирования 16">
            <a:hlinkClick r:id="rId2" action="ppaction://hlinksldjump"/>
          </p:cNvPr>
          <p:cNvSpPr/>
          <p:nvPr/>
        </p:nvSpPr>
        <p:spPr>
          <a:xfrm>
            <a:off x="838200" y="5867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8" name="Блок-схема: узел суммирования 17">
            <a:hlinkClick r:id="rId3" action="ppaction://hlinksldjump"/>
          </p:cNvPr>
          <p:cNvSpPr/>
          <p:nvPr/>
        </p:nvSpPr>
        <p:spPr>
          <a:xfrm>
            <a:off x="838200" y="4724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0" name="Блок-схема: узел суммирования 19">
            <a:hlinkClick r:id="rId4" action="ppaction://hlinksldjump"/>
          </p:cNvPr>
          <p:cNvSpPr/>
          <p:nvPr/>
        </p:nvSpPr>
        <p:spPr>
          <a:xfrm>
            <a:off x="838200" y="25146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7" name="Заголовок 1"/>
          <p:cNvSpPr txBox="1">
            <a:spLocks/>
          </p:cNvSpPr>
          <p:nvPr/>
        </p:nvSpPr>
        <p:spPr>
          <a:xfrm>
            <a:off x="1905000" y="5791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Holidays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3" name="Заголовок 1"/>
          <p:cNvSpPr txBox="1">
            <a:spLocks/>
          </p:cNvSpPr>
          <p:nvPr/>
        </p:nvSpPr>
        <p:spPr>
          <a:xfrm>
            <a:off x="1905000" y="3505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Cinema</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4" name="Заголовок 1"/>
          <p:cNvSpPr txBox="1">
            <a:spLocks/>
          </p:cNvSpPr>
          <p:nvPr/>
        </p:nvSpPr>
        <p:spPr>
          <a:xfrm>
            <a:off x="1905000" y="2362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Famous People</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7" name="Блок-схема: узел суммирования 16">
            <a:hlinkClick r:id="rId2" action="ppaction://hlinksldjump"/>
          </p:cNvPr>
          <p:cNvSpPr/>
          <p:nvPr/>
        </p:nvSpPr>
        <p:spPr>
          <a:xfrm>
            <a:off x="838200" y="5867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9" name="Блок-схема: узел суммирования 18">
            <a:hlinkClick r:id="rId3" action="ppaction://hlinksldjump"/>
          </p:cNvPr>
          <p:cNvSpPr/>
          <p:nvPr/>
        </p:nvSpPr>
        <p:spPr>
          <a:xfrm>
            <a:off x="838200" y="3581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0" name="Блок-схема: узел суммирования 19">
            <a:hlinkClick r:id="rId4" action="ppaction://hlinksldjump"/>
          </p:cNvPr>
          <p:cNvSpPr/>
          <p:nvPr/>
        </p:nvSpPr>
        <p:spPr>
          <a:xfrm>
            <a:off x="838200" y="25146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10" name="Заголовок 1"/>
          <p:cNvSpPr txBox="1">
            <a:spLocks/>
          </p:cNvSpPr>
          <p:nvPr/>
        </p:nvSpPr>
        <p:spPr>
          <a:xfrm>
            <a:off x="1905000" y="4648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Sounds of Music</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3" name="Заголовок 1"/>
          <p:cNvSpPr txBox="1">
            <a:spLocks/>
          </p:cNvSpPr>
          <p:nvPr/>
        </p:nvSpPr>
        <p:spPr>
          <a:xfrm>
            <a:off x="1905000" y="3505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Cinema</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4" name="Заголовок 1"/>
          <p:cNvSpPr txBox="1">
            <a:spLocks/>
          </p:cNvSpPr>
          <p:nvPr/>
        </p:nvSpPr>
        <p:spPr>
          <a:xfrm>
            <a:off x="1905000" y="24384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Famous People</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8" name="Блок-схема: узел суммирования 17">
            <a:hlinkClick r:id="rId2" action="ppaction://hlinksldjump"/>
          </p:cNvPr>
          <p:cNvSpPr/>
          <p:nvPr/>
        </p:nvSpPr>
        <p:spPr>
          <a:xfrm>
            <a:off x="838200" y="4724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9" name="Блок-схема: узел суммирования 18">
            <a:hlinkClick r:id="rId3" action="ppaction://hlinksldjump"/>
          </p:cNvPr>
          <p:cNvSpPr/>
          <p:nvPr/>
        </p:nvSpPr>
        <p:spPr>
          <a:xfrm>
            <a:off x="838200" y="3581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0" name="Блок-схема: узел суммирования 19">
            <a:hlinkClick r:id="rId4" action="ppaction://hlinksldjump"/>
          </p:cNvPr>
          <p:cNvSpPr/>
          <p:nvPr/>
        </p:nvSpPr>
        <p:spPr>
          <a:xfrm>
            <a:off x="838200" y="25146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7" name="Заголовок 1"/>
          <p:cNvSpPr txBox="1">
            <a:spLocks/>
          </p:cNvSpPr>
          <p:nvPr/>
        </p:nvSpPr>
        <p:spPr>
          <a:xfrm>
            <a:off x="1905000" y="5791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Holidays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0" name="Заголовок 1"/>
          <p:cNvSpPr txBox="1">
            <a:spLocks/>
          </p:cNvSpPr>
          <p:nvPr/>
        </p:nvSpPr>
        <p:spPr>
          <a:xfrm>
            <a:off x="1905000" y="4648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Sounds of Music</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3" name="Заголовок 1"/>
          <p:cNvSpPr txBox="1">
            <a:spLocks/>
          </p:cNvSpPr>
          <p:nvPr/>
        </p:nvSpPr>
        <p:spPr>
          <a:xfrm>
            <a:off x="1905000" y="3505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Cinema</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4" name="Заголовок 1"/>
          <p:cNvSpPr txBox="1">
            <a:spLocks/>
          </p:cNvSpPr>
          <p:nvPr/>
        </p:nvSpPr>
        <p:spPr>
          <a:xfrm>
            <a:off x="1905000" y="24384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Famous</a:t>
            </a:r>
            <a:r>
              <a:rPr lang="en-US" sz="4400" b="1" dirty="0">
                <a:solidFill>
                  <a:srgbClr val="FFC000"/>
                </a:solidFill>
              </a:rPr>
              <a:t> </a:t>
            </a: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People</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5" name="Заголовок 1"/>
          <p:cNvSpPr txBox="1">
            <a:spLocks/>
          </p:cNvSpPr>
          <p:nvPr/>
        </p:nvSpPr>
        <p:spPr>
          <a:xfrm>
            <a:off x="1905000" y="228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Traditions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6" name="Заголовок 1"/>
          <p:cNvSpPr txBox="1">
            <a:spLocks/>
          </p:cNvSpPr>
          <p:nvPr/>
        </p:nvSpPr>
        <p:spPr>
          <a:xfrm>
            <a:off x="1905000" y="12954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Food</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7" name="Блок-схема: узел суммирования 16">
            <a:hlinkClick r:id="rId2" action="ppaction://hlinksldjump"/>
          </p:cNvPr>
          <p:cNvSpPr/>
          <p:nvPr/>
        </p:nvSpPr>
        <p:spPr>
          <a:xfrm>
            <a:off x="838200" y="5867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8" name="Блок-схема: узел суммирования 17">
            <a:hlinkClick r:id="rId3" action="ppaction://hlinksldjump"/>
          </p:cNvPr>
          <p:cNvSpPr/>
          <p:nvPr/>
        </p:nvSpPr>
        <p:spPr>
          <a:xfrm>
            <a:off x="838200" y="4724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9" name="Блок-схема: узел суммирования 18">
            <a:hlinkClick r:id="rId4" action="ppaction://hlinksldjump"/>
          </p:cNvPr>
          <p:cNvSpPr/>
          <p:nvPr/>
        </p:nvSpPr>
        <p:spPr>
          <a:xfrm>
            <a:off x="838200" y="3581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0" name="Блок-схема: узел суммирования 19">
            <a:hlinkClick r:id="rId5" action="ppaction://hlinksldjump"/>
          </p:cNvPr>
          <p:cNvSpPr/>
          <p:nvPr/>
        </p:nvSpPr>
        <p:spPr>
          <a:xfrm>
            <a:off x="838200" y="25146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1" name="Блок-схема: узел суммирования 20">
            <a:hlinkClick r:id="rId6" action="ppaction://hlinksldjump"/>
          </p:cNvPr>
          <p:cNvSpPr/>
          <p:nvPr/>
        </p:nvSpPr>
        <p:spPr>
          <a:xfrm>
            <a:off x="838200" y="1447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2" name="Блок-схема: узел суммирования 21">
            <a:hlinkClick r:id="rId7" action="ppaction://hlinksldjump"/>
          </p:cNvPr>
          <p:cNvSpPr/>
          <p:nvPr/>
        </p:nvSpPr>
        <p:spPr>
          <a:xfrm>
            <a:off x="838200" y="304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10" name="Заголовок 1"/>
          <p:cNvSpPr txBox="1">
            <a:spLocks/>
          </p:cNvSpPr>
          <p:nvPr/>
        </p:nvSpPr>
        <p:spPr>
          <a:xfrm>
            <a:off x="1905000" y="4648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Sounds of Music</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3" name="Заголовок 1"/>
          <p:cNvSpPr txBox="1">
            <a:spLocks/>
          </p:cNvSpPr>
          <p:nvPr/>
        </p:nvSpPr>
        <p:spPr>
          <a:xfrm>
            <a:off x="1905000" y="3505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Cinema</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5" name="Заголовок 1"/>
          <p:cNvSpPr txBox="1">
            <a:spLocks/>
          </p:cNvSpPr>
          <p:nvPr/>
        </p:nvSpPr>
        <p:spPr>
          <a:xfrm>
            <a:off x="1905000" y="228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Traditions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8" name="Блок-схема: узел суммирования 17">
            <a:hlinkClick r:id="rId2" action="ppaction://hlinksldjump"/>
          </p:cNvPr>
          <p:cNvSpPr/>
          <p:nvPr/>
        </p:nvSpPr>
        <p:spPr>
          <a:xfrm>
            <a:off x="838200" y="4724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9" name="Блок-схема: узел суммирования 18">
            <a:hlinkClick r:id="rId3" action="ppaction://hlinksldjump"/>
          </p:cNvPr>
          <p:cNvSpPr/>
          <p:nvPr/>
        </p:nvSpPr>
        <p:spPr>
          <a:xfrm>
            <a:off x="838200" y="3581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2" name="Блок-схема: узел суммирования 21">
            <a:hlinkClick r:id="rId4" action="ppaction://hlinksldjump"/>
          </p:cNvPr>
          <p:cNvSpPr/>
          <p:nvPr/>
        </p:nvSpPr>
        <p:spPr>
          <a:xfrm>
            <a:off x="838200" y="304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7" name="Заголовок 1"/>
          <p:cNvSpPr txBox="1">
            <a:spLocks/>
          </p:cNvSpPr>
          <p:nvPr/>
        </p:nvSpPr>
        <p:spPr>
          <a:xfrm>
            <a:off x="1905000" y="5791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Holidays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0" name="Заголовок 1"/>
          <p:cNvSpPr txBox="1">
            <a:spLocks/>
          </p:cNvSpPr>
          <p:nvPr/>
        </p:nvSpPr>
        <p:spPr>
          <a:xfrm>
            <a:off x="1905000" y="4648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Sounds of Music</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5" name="Заголовок 1"/>
          <p:cNvSpPr txBox="1">
            <a:spLocks/>
          </p:cNvSpPr>
          <p:nvPr/>
        </p:nvSpPr>
        <p:spPr>
          <a:xfrm>
            <a:off x="1905000" y="228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Traditions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7" name="Блок-схема: узел суммирования 16">
            <a:hlinkClick r:id="rId2" action="ppaction://hlinksldjump"/>
          </p:cNvPr>
          <p:cNvSpPr/>
          <p:nvPr/>
        </p:nvSpPr>
        <p:spPr>
          <a:xfrm>
            <a:off x="838200" y="5867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8" name="Блок-схема: узел суммирования 17">
            <a:hlinkClick r:id="rId3" action="ppaction://hlinksldjump"/>
          </p:cNvPr>
          <p:cNvSpPr/>
          <p:nvPr/>
        </p:nvSpPr>
        <p:spPr>
          <a:xfrm>
            <a:off x="838200" y="4724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2" name="Блок-схема: узел суммирования 21">
            <a:hlinkClick r:id="rId4" action="ppaction://hlinksldjump"/>
          </p:cNvPr>
          <p:cNvSpPr/>
          <p:nvPr/>
        </p:nvSpPr>
        <p:spPr>
          <a:xfrm>
            <a:off x="838200" y="304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7" name="Заголовок 1"/>
          <p:cNvSpPr txBox="1">
            <a:spLocks/>
          </p:cNvSpPr>
          <p:nvPr/>
        </p:nvSpPr>
        <p:spPr>
          <a:xfrm>
            <a:off x="1905000" y="5791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Holidays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3" name="Заголовок 1"/>
          <p:cNvSpPr txBox="1">
            <a:spLocks/>
          </p:cNvSpPr>
          <p:nvPr/>
        </p:nvSpPr>
        <p:spPr>
          <a:xfrm>
            <a:off x="1905000" y="3505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Cinema</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5" name="Заголовок 1"/>
          <p:cNvSpPr txBox="1">
            <a:spLocks/>
          </p:cNvSpPr>
          <p:nvPr/>
        </p:nvSpPr>
        <p:spPr>
          <a:xfrm>
            <a:off x="1905000" y="228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Traditions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7" name="Блок-схема: узел суммирования 16">
            <a:hlinkClick r:id="rId2" action="ppaction://hlinksldjump"/>
          </p:cNvPr>
          <p:cNvSpPr/>
          <p:nvPr/>
        </p:nvSpPr>
        <p:spPr>
          <a:xfrm>
            <a:off x="838200" y="5867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9" name="Блок-схема: узел суммирования 18">
            <a:hlinkClick r:id="rId3" action="ppaction://hlinksldjump"/>
          </p:cNvPr>
          <p:cNvSpPr/>
          <p:nvPr/>
        </p:nvSpPr>
        <p:spPr>
          <a:xfrm>
            <a:off x="838200" y="3581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2" name="Блок-схема: узел суммирования 21">
            <a:hlinkClick r:id="rId4" action="ppaction://hlinksldjump"/>
          </p:cNvPr>
          <p:cNvSpPr/>
          <p:nvPr/>
        </p:nvSpPr>
        <p:spPr>
          <a:xfrm>
            <a:off x="838200" y="304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10" name="Заголовок 1"/>
          <p:cNvSpPr txBox="1">
            <a:spLocks/>
          </p:cNvSpPr>
          <p:nvPr/>
        </p:nvSpPr>
        <p:spPr>
          <a:xfrm>
            <a:off x="1905000" y="4648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Sounds of Music</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3" name="Заголовок 1"/>
          <p:cNvSpPr txBox="1">
            <a:spLocks/>
          </p:cNvSpPr>
          <p:nvPr/>
        </p:nvSpPr>
        <p:spPr>
          <a:xfrm>
            <a:off x="1905000" y="3505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Cinema</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5" name="Заголовок 1"/>
          <p:cNvSpPr txBox="1">
            <a:spLocks/>
          </p:cNvSpPr>
          <p:nvPr/>
        </p:nvSpPr>
        <p:spPr>
          <a:xfrm>
            <a:off x="1905000" y="228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Traditions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8" name="Блок-схема: узел суммирования 17">
            <a:hlinkClick r:id="rId2" action="ppaction://hlinksldjump"/>
          </p:cNvPr>
          <p:cNvSpPr/>
          <p:nvPr/>
        </p:nvSpPr>
        <p:spPr>
          <a:xfrm>
            <a:off x="838200" y="4724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9" name="Блок-схема: узел суммирования 18">
            <a:hlinkClick r:id="rId3" action="ppaction://hlinksldjump"/>
          </p:cNvPr>
          <p:cNvSpPr/>
          <p:nvPr/>
        </p:nvSpPr>
        <p:spPr>
          <a:xfrm>
            <a:off x="838200" y="3581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2" name="Блок-схема: узел суммирования 21">
            <a:hlinkClick r:id="rId4" action="ppaction://hlinksldjump"/>
          </p:cNvPr>
          <p:cNvSpPr/>
          <p:nvPr/>
        </p:nvSpPr>
        <p:spPr>
          <a:xfrm>
            <a:off x="838200" y="304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7" name="Заголовок 1"/>
          <p:cNvSpPr txBox="1">
            <a:spLocks/>
          </p:cNvSpPr>
          <p:nvPr/>
        </p:nvSpPr>
        <p:spPr>
          <a:xfrm>
            <a:off x="1905000" y="5791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Holidays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0" name="Заголовок 1"/>
          <p:cNvSpPr txBox="1">
            <a:spLocks/>
          </p:cNvSpPr>
          <p:nvPr/>
        </p:nvSpPr>
        <p:spPr>
          <a:xfrm>
            <a:off x="1905000" y="4648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Sounds of Music</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6" name="Заголовок 1"/>
          <p:cNvSpPr txBox="1">
            <a:spLocks/>
          </p:cNvSpPr>
          <p:nvPr/>
        </p:nvSpPr>
        <p:spPr>
          <a:xfrm>
            <a:off x="1828800" y="1371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Food</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7" name="Блок-схема: узел суммирования 16">
            <a:hlinkClick r:id="rId2" action="ppaction://hlinksldjump"/>
          </p:cNvPr>
          <p:cNvSpPr/>
          <p:nvPr/>
        </p:nvSpPr>
        <p:spPr>
          <a:xfrm>
            <a:off x="838200" y="5867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8" name="Блок-схема: узел суммирования 17">
            <a:hlinkClick r:id="rId3" action="ppaction://hlinksldjump"/>
          </p:cNvPr>
          <p:cNvSpPr/>
          <p:nvPr/>
        </p:nvSpPr>
        <p:spPr>
          <a:xfrm>
            <a:off x="838200" y="4724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1" name="Блок-схема: узел суммирования 20">
            <a:hlinkClick r:id="rId4" action="ppaction://hlinksldjump"/>
          </p:cNvPr>
          <p:cNvSpPr/>
          <p:nvPr/>
        </p:nvSpPr>
        <p:spPr>
          <a:xfrm>
            <a:off x="838200" y="1447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7" name="Заголовок 1"/>
          <p:cNvSpPr txBox="1">
            <a:spLocks/>
          </p:cNvSpPr>
          <p:nvPr/>
        </p:nvSpPr>
        <p:spPr>
          <a:xfrm>
            <a:off x="1905000" y="5791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Holidays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4" name="Заголовок 1"/>
          <p:cNvSpPr txBox="1">
            <a:spLocks/>
          </p:cNvSpPr>
          <p:nvPr/>
        </p:nvSpPr>
        <p:spPr>
          <a:xfrm>
            <a:off x="1828800" y="24384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Famous</a:t>
            </a:r>
            <a:r>
              <a:rPr lang="en-US" sz="4400" b="1" dirty="0">
                <a:solidFill>
                  <a:srgbClr val="FFC000"/>
                </a:solidFill>
              </a:rPr>
              <a:t> </a:t>
            </a: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People</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6" name="Заголовок 1"/>
          <p:cNvSpPr txBox="1">
            <a:spLocks/>
          </p:cNvSpPr>
          <p:nvPr/>
        </p:nvSpPr>
        <p:spPr>
          <a:xfrm>
            <a:off x="1828800" y="1371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Food</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7" name="Блок-схема: узел суммирования 16">
            <a:hlinkClick r:id="rId2" action="ppaction://hlinksldjump"/>
          </p:cNvPr>
          <p:cNvSpPr/>
          <p:nvPr/>
        </p:nvSpPr>
        <p:spPr>
          <a:xfrm>
            <a:off x="838200" y="5867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0" name="Блок-схема: узел суммирования 19">
            <a:hlinkClick r:id="rId3" action="ppaction://hlinksldjump"/>
          </p:cNvPr>
          <p:cNvSpPr/>
          <p:nvPr/>
        </p:nvSpPr>
        <p:spPr>
          <a:xfrm>
            <a:off x="838200" y="25146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1" name="Блок-схема: узел суммирования 20">
            <a:hlinkClick r:id="rId4" action="ppaction://hlinksldjump"/>
          </p:cNvPr>
          <p:cNvSpPr/>
          <p:nvPr/>
        </p:nvSpPr>
        <p:spPr>
          <a:xfrm>
            <a:off x="838200" y="1447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10" name="Заголовок 1"/>
          <p:cNvSpPr txBox="1">
            <a:spLocks/>
          </p:cNvSpPr>
          <p:nvPr/>
        </p:nvSpPr>
        <p:spPr>
          <a:xfrm>
            <a:off x="1828800" y="4648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Sounds of Music</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4" name="Заголовок 1"/>
          <p:cNvSpPr txBox="1">
            <a:spLocks/>
          </p:cNvSpPr>
          <p:nvPr/>
        </p:nvSpPr>
        <p:spPr>
          <a:xfrm>
            <a:off x="1828800" y="24384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Famous People</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6" name="Заголовок 1"/>
          <p:cNvSpPr txBox="1">
            <a:spLocks/>
          </p:cNvSpPr>
          <p:nvPr/>
        </p:nvSpPr>
        <p:spPr>
          <a:xfrm>
            <a:off x="1828800" y="1371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Food</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8" name="Блок-схема: узел суммирования 17">
            <a:hlinkClick r:id="rId2" action="ppaction://hlinksldjump"/>
          </p:cNvPr>
          <p:cNvSpPr/>
          <p:nvPr/>
        </p:nvSpPr>
        <p:spPr>
          <a:xfrm>
            <a:off x="838200" y="4724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0" name="Блок-схема: узел суммирования 19">
            <a:hlinkClick r:id="rId3" action="ppaction://hlinksldjump"/>
          </p:cNvPr>
          <p:cNvSpPr/>
          <p:nvPr/>
        </p:nvSpPr>
        <p:spPr>
          <a:xfrm>
            <a:off x="838200" y="25146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1" name="Блок-схема: узел суммирования 20">
            <a:hlinkClick r:id="rId4" action="ppaction://hlinksldjump"/>
          </p:cNvPr>
          <p:cNvSpPr/>
          <p:nvPr/>
        </p:nvSpPr>
        <p:spPr>
          <a:xfrm>
            <a:off x="838200" y="1447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7" name="Заголовок 1"/>
          <p:cNvSpPr txBox="1">
            <a:spLocks/>
          </p:cNvSpPr>
          <p:nvPr/>
        </p:nvSpPr>
        <p:spPr>
          <a:xfrm>
            <a:off x="1905000" y="5791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Holidays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3" name="Заголовок 1"/>
          <p:cNvSpPr txBox="1">
            <a:spLocks/>
          </p:cNvSpPr>
          <p:nvPr/>
        </p:nvSpPr>
        <p:spPr>
          <a:xfrm>
            <a:off x="1905000" y="3505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Cinema</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6" name="Заголовок 1"/>
          <p:cNvSpPr txBox="1">
            <a:spLocks/>
          </p:cNvSpPr>
          <p:nvPr/>
        </p:nvSpPr>
        <p:spPr>
          <a:xfrm>
            <a:off x="1828800" y="1371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Food</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7" name="Блок-схема: узел суммирования 16">
            <a:hlinkClick r:id="rId2" action="ppaction://hlinksldjump"/>
          </p:cNvPr>
          <p:cNvSpPr/>
          <p:nvPr/>
        </p:nvSpPr>
        <p:spPr>
          <a:xfrm>
            <a:off x="838200" y="5867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9" name="Блок-схема: узел суммирования 18">
            <a:hlinkClick r:id="rId3" action="ppaction://hlinksldjump"/>
          </p:cNvPr>
          <p:cNvSpPr/>
          <p:nvPr/>
        </p:nvSpPr>
        <p:spPr>
          <a:xfrm>
            <a:off x="838200" y="3581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1" name="Блок-схема: узел суммирования 20">
            <a:hlinkClick r:id="rId4" action="ppaction://hlinksldjump"/>
          </p:cNvPr>
          <p:cNvSpPr/>
          <p:nvPr/>
        </p:nvSpPr>
        <p:spPr>
          <a:xfrm>
            <a:off x="838200" y="1447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13" name="Заголовок 1"/>
          <p:cNvSpPr txBox="1">
            <a:spLocks/>
          </p:cNvSpPr>
          <p:nvPr/>
        </p:nvSpPr>
        <p:spPr>
          <a:xfrm>
            <a:off x="1828800" y="3505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Cinema</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4" name="Заголовок 1"/>
          <p:cNvSpPr txBox="1">
            <a:spLocks/>
          </p:cNvSpPr>
          <p:nvPr/>
        </p:nvSpPr>
        <p:spPr>
          <a:xfrm>
            <a:off x="1828800" y="24384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Famous</a:t>
            </a:r>
            <a:r>
              <a:rPr lang="en-US" sz="4400" b="1" dirty="0">
                <a:solidFill>
                  <a:srgbClr val="FFC000"/>
                </a:solidFill>
              </a:rPr>
              <a:t> </a:t>
            </a: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People</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6" name="Заголовок 1"/>
          <p:cNvSpPr txBox="1">
            <a:spLocks/>
          </p:cNvSpPr>
          <p:nvPr/>
        </p:nvSpPr>
        <p:spPr>
          <a:xfrm>
            <a:off x="1828800" y="1371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Food</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9" name="Блок-схема: узел суммирования 18">
            <a:hlinkClick r:id="rId2" action="ppaction://hlinksldjump"/>
          </p:cNvPr>
          <p:cNvSpPr/>
          <p:nvPr/>
        </p:nvSpPr>
        <p:spPr>
          <a:xfrm>
            <a:off x="838200" y="3581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0" name="Блок-схема: узел суммирования 19">
            <a:hlinkClick r:id="rId3" action="ppaction://hlinksldjump"/>
          </p:cNvPr>
          <p:cNvSpPr/>
          <p:nvPr/>
        </p:nvSpPr>
        <p:spPr>
          <a:xfrm>
            <a:off x="838200" y="25146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1" name="Блок-схема: узел суммирования 20">
            <a:hlinkClick r:id="rId4" action="ppaction://hlinksldjump"/>
          </p:cNvPr>
          <p:cNvSpPr/>
          <p:nvPr/>
        </p:nvSpPr>
        <p:spPr>
          <a:xfrm>
            <a:off x="838200" y="1447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10" name="Заголовок 1"/>
          <p:cNvSpPr txBox="1">
            <a:spLocks/>
          </p:cNvSpPr>
          <p:nvPr/>
        </p:nvSpPr>
        <p:spPr>
          <a:xfrm>
            <a:off x="1905000" y="4648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Sounds of Music</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3" name="Заголовок 1"/>
          <p:cNvSpPr txBox="1">
            <a:spLocks/>
          </p:cNvSpPr>
          <p:nvPr/>
        </p:nvSpPr>
        <p:spPr>
          <a:xfrm>
            <a:off x="1905000" y="3505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Cinema</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6" name="Заголовок 1"/>
          <p:cNvSpPr txBox="1">
            <a:spLocks/>
          </p:cNvSpPr>
          <p:nvPr/>
        </p:nvSpPr>
        <p:spPr>
          <a:xfrm>
            <a:off x="1905000" y="1371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Food</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8" name="Блок-схема: узел суммирования 17">
            <a:hlinkClick r:id="rId2" action="ppaction://hlinksldjump"/>
          </p:cNvPr>
          <p:cNvSpPr/>
          <p:nvPr/>
        </p:nvSpPr>
        <p:spPr>
          <a:xfrm>
            <a:off x="838200" y="4724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9" name="Блок-схема: узел суммирования 18">
            <a:hlinkClick r:id="rId3" action="ppaction://hlinksldjump"/>
          </p:cNvPr>
          <p:cNvSpPr/>
          <p:nvPr/>
        </p:nvSpPr>
        <p:spPr>
          <a:xfrm>
            <a:off x="838200" y="3581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1" name="Блок-схема: узел суммирования 20">
            <a:hlinkClick r:id="rId4" action="ppaction://hlinksldjump"/>
          </p:cNvPr>
          <p:cNvSpPr/>
          <p:nvPr/>
        </p:nvSpPr>
        <p:spPr>
          <a:xfrm>
            <a:off x="838200" y="1447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7" name="Заголовок 1"/>
          <p:cNvSpPr txBox="1">
            <a:spLocks/>
          </p:cNvSpPr>
          <p:nvPr/>
        </p:nvSpPr>
        <p:spPr>
          <a:xfrm>
            <a:off x="1905000" y="5791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Holidays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0" name="Заголовок 1"/>
          <p:cNvSpPr txBox="1">
            <a:spLocks/>
          </p:cNvSpPr>
          <p:nvPr/>
        </p:nvSpPr>
        <p:spPr>
          <a:xfrm>
            <a:off x="1905000" y="4648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Sounds of Music</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3" name="Заголовок 1"/>
          <p:cNvSpPr txBox="1">
            <a:spLocks/>
          </p:cNvSpPr>
          <p:nvPr/>
        </p:nvSpPr>
        <p:spPr>
          <a:xfrm>
            <a:off x="1905000" y="3505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Cinema</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4" name="Заголовок 1"/>
          <p:cNvSpPr txBox="1">
            <a:spLocks/>
          </p:cNvSpPr>
          <p:nvPr/>
        </p:nvSpPr>
        <p:spPr>
          <a:xfrm>
            <a:off x="1905000" y="24384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Famous</a:t>
            </a:r>
            <a:r>
              <a:rPr lang="en-US" sz="4400" b="1" dirty="0">
                <a:solidFill>
                  <a:srgbClr val="FFC000"/>
                </a:solidFill>
              </a:rPr>
              <a:t> </a:t>
            </a: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People</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6" name="Заголовок 1"/>
          <p:cNvSpPr txBox="1">
            <a:spLocks/>
          </p:cNvSpPr>
          <p:nvPr/>
        </p:nvSpPr>
        <p:spPr>
          <a:xfrm>
            <a:off x="1905000" y="1371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Food</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7" name="Блок-схема: узел суммирования 16">
            <a:hlinkClick r:id="rId2" action="ppaction://hlinksldjump"/>
          </p:cNvPr>
          <p:cNvSpPr/>
          <p:nvPr/>
        </p:nvSpPr>
        <p:spPr>
          <a:xfrm>
            <a:off x="838200" y="5867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8" name="Блок-схема: узел суммирования 17">
            <a:hlinkClick r:id="rId3" action="ppaction://hlinksldjump"/>
          </p:cNvPr>
          <p:cNvSpPr/>
          <p:nvPr/>
        </p:nvSpPr>
        <p:spPr>
          <a:xfrm>
            <a:off x="838200" y="4724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9" name="Блок-схема: узел суммирования 18">
            <a:hlinkClick r:id="rId4" action="ppaction://hlinksldjump"/>
          </p:cNvPr>
          <p:cNvSpPr/>
          <p:nvPr/>
        </p:nvSpPr>
        <p:spPr>
          <a:xfrm>
            <a:off x="838200" y="3581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0" name="Блок-схема: узел суммирования 19">
            <a:hlinkClick r:id="rId5" action="ppaction://hlinksldjump"/>
          </p:cNvPr>
          <p:cNvSpPr/>
          <p:nvPr/>
        </p:nvSpPr>
        <p:spPr>
          <a:xfrm>
            <a:off x="838200" y="25146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1" name="Блок-схема: узел суммирования 20">
            <a:hlinkClick r:id="rId6" action="ppaction://hlinksldjump"/>
          </p:cNvPr>
          <p:cNvSpPr/>
          <p:nvPr/>
        </p:nvSpPr>
        <p:spPr>
          <a:xfrm>
            <a:off x="838200" y="1447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7" name="Заголовок 1"/>
          <p:cNvSpPr txBox="1">
            <a:spLocks/>
          </p:cNvSpPr>
          <p:nvPr/>
        </p:nvSpPr>
        <p:spPr>
          <a:xfrm>
            <a:off x="1905000" y="5791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Holidays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4" name="Заголовок 1"/>
          <p:cNvSpPr txBox="1">
            <a:spLocks/>
          </p:cNvSpPr>
          <p:nvPr/>
        </p:nvSpPr>
        <p:spPr>
          <a:xfrm>
            <a:off x="1828800" y="24384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Famous</a:t>
            </a:r>
            <a:r>
              <a:rPr lang="en-US" sz="4400" b="1" dirty="0">
                <a:solidFill>
                  <a:srgbClr val="FFC000"/>
                </a:solidFill>
              </a:rPr>
              <a:t> </a:t>
            </a: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People</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5" name="Заголовок 1"/>
          <p:cNvSpPr txBox="1">
            <a:spLocks/>
          </p:cNvSpPr>
          <p:nvPr/>
        </p:nvSpPr>
        <p:spPr>
          <a:xfrm>
            <a:off x="1828800" y="228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Traditions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7" name="Блок-схема: узел суммирования 16">
            <a:hlinkClick r:id="rId2" action="ppaction://hlinksldjump"/>
          </p:cNvPr>
          <p:cNvSpPr/>
          <p:nvPr/>
        </p:nvSpPr>
        <p:spPr>
          <a:xfrm>
            <a:off x="838200" y="5867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0" name="Блок-схема: узел суммирования 19">
            <a:hlinkClick r:id="rId3" action="ppaction://hlinksldjump"/>
          </p:cNvPr>
          <p:cNvSpPr/>
          <p:nvPr/>
        </p:nvSpPr>
        <p:spPr>
          <a:xfrm>
            <a:off x="838200" y="25146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2" name="Блок-схема: узел суммирования 21">
            <a:hlinkClick r:id="rId4" action="ppaction://hlinksldjump"/>
          </p:cNvPr>
          <p:cNvSpPr/>
          <p:nvPr/>
        </p:nvSpPr>
        <p:spPr>
          <a:xfrm>
            <a:off x="838200" y="304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10" name="Заголовок 1"/>
          <p:cNvSpPr txBox="1">
            <a:spLocks/>
          </p:cNvSpPr>
          <p:nvPr/>
        </p:nvSpPr>
        <p:spPr>
          <a:xfrm>
            <a:off x="1905000" y="4648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Sounds of Music</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4" name="Заголовок 1"/>
          <p:cNvSpPr txBox="1">
            <a:spLocks/>
          </p:cNvSpPr>
          <p:nvPr/>
        </p:nvSpPr>
        <p:spPr>
          <a:xfrm>
            <a:off x="1905000" y="2362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Famous People</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5" name="Заголовок 1"/>
          <p:cNvSpPr txBox="1">
            <a:spLocks/>
          </p:cNvSpPr>
          <p:nvPr/>
        </p:nvSpPr>
        <p:spPr>
          <a:xfrm>
            <a:off x="1905000" y="228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Traditions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8" name="Блок-схема: узел суммирования 17">
            <a:hlinkClick r:id="rId2" action="ppaction://hlinksldjump"/>
          </p:cNvPr>
          <p:cNvSpPr/>
          <p:nvPr/>
        </p:nvSpPr>
        <p:spPr>
          <a:xfrm>
            <a:off x="838200" y="4724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0" name="Блок-схема: узел суммирования 19">
            <a:hlinkClick r:id="rId3" action="ppaction://hlinksldjump"/>
          </p:cNvPr>
          <p:cNvSpPr/>
          <p:nvPr/>
        </p:nvSpPr>
        <p:spPr>
          <a:xfrm>
            <a:off x="838200" y="25146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2" name="Блок-схема: узел суммирования 21">
            <a:hlinkClick r:id="rId4" action="ppaction://hlinksldjump"/>
          </p:cNvPr>
          <p:cNvSpPr/>
          <p:nvPr/>
        </p:nvSpPr>
        <p:spPr>
          <a:xfrm>
            <a:off x="838200" y="304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13" name="Заголовок 1"/>
          <p:cNvSpPr txBox="1">
            <a:spLocks/>
          </p:cNvSpPr>
          <p:nvPr/>
        </p:nvSpPr>
        <p:spPr>
          <a:xfrm>
            <a:off x="1905000" y="3505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Cinema</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4" name="Заголовок 1"/>
          <p:cNvSpPr txBox="1">
            <a:spLocks/>
          </p:cNvSpPr>
          <p:nvPr/>
        </p:nvSpPr>
        <p:spPr>
          <a:xfrm>
            <a:off x="1905000" y="24384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Famous People</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5" name="Заголовок 1"/>
          <p:cNvSpPr txBox="1">
            <a:spLocks/>
          </p:cNvSpPr>
          <p:nvPr/>
        </p:nvSpPr>
        <p:spPr>
          <a:xfrm>
            <a:off x="1905000" y="228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Traditions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9" name="Блок-схема: узел суммирования 18">
            <a:hlinkClick r:id="rId2" action="ppaction://hlinksldjump"/>
          </p:cNvPr>
          <p:cNvSpPr/>
          <p:nvPr/>
        </p:nvSpPr>
        <p:spPr>
          <a:xfrm>
            <a:off x="838200" y="3581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0" name="Блок-схема: узел суммирования 19">
            <a:hlinkClick r:id="rId3" action="ppaction://hlinksldjump"/>
          </p:cNvPr>
          <p:cNvSpPr/>
          <p:nvPr/>
        </p:nvSpPr>
        <p:spPr>
          <a:xfrm>
            <a:off x="838200" y="25146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2" name="Блок-схема: узел суммирования 21">
            <a:hlinkClick r:id="rId4" action="ppaction://hlinksldjump"/>
          </p:cNvPr>
          <p:cNvSpPr/>
          <p:nvPr/>
        </p:nvSpPr>
        <p:spPr>
          <a:xfrm>
            <a:off x="838200" y="304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7" name="Заголовок 1"/>
          <p:cNvSpPr txBox="1">
            <a:spLocks/>
          </p:cNvSpPr>
          <p:nvPr/>
        </p:nvSpPr>
        <p:spPr>
          <a:xfrm>
            <a:off x="1905000" y="5791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Holidays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5" name="Заголовок 1"/>
          <p:cNvSpPr txBox="1">
            <a:spLocks/>
          </p:cNvSpPr>
          <p:nvPr/>
        </p:nvSpPr>
        <p:spPr>
          <a:xfrm>
            <a:off x="1905000" y="228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Traditions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6" name="Заголовок 1"/>
          <p:cNvSpPr txBox="1">
            <a:spLocks/>
          </p:cNvSpPr>
          <p:nvPr/>
        </p:nvSpPr>
        <p:spPr>
          <a:xfrm>
            <a:off x="1905000" y="1371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Food</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7" name="Блок-схема: узел суммирования 16">
            <a:hlinkClick r:id="rId2" action="ppaction://hlinksldjump"/>
          </p:cNvPr>
          <p:cNvSpPr/>
          <p:nvPr/>
        </p:nvSpPr>
        <p:spPr>
          <a:xfrm>
            <a:off x="838200" y="5867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1" name="Блок-схема: узел суммирования 20">
            <a:hlinkClick r:id="rId3" action="ppaction://hlinksldjump"/>
          </p:cNvPr>
          <p:cNvSpPr/>
          <p:nvPr/>
        </p:nvSpPr>
        <p:spPr>
          <a:xfrm>
            <a:off x="838200" y="1447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2" name="Блок-схема: узел суммирования 21">
            <a:hlinkClick r:id="rId4" action="ppaction://hlinksldjump"/>
          </p:cNvPr>
          <p:cNvSpPr/>
          <p:nvPr/>
        </p:nvSpPr>
        <p:spPr>
          <a:xfrm>
            <a:off x="838200" y="304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10" name="Заголовок 1"/>
          <p:cNvSpPr txBox="1">
            <a:spLocks/>
          </p:cNvSpPr>
          <p:nvPr/>
        </p:nvSpPr>
        <p:spPr>
          <a:xfrm>
            <a:off x="1905000" y="4648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Sounds of Music</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5" name="Заголовок 1"/>
          <p:cNvSpPr txBox="1">
            <a:spLocks/>
          </p:cNvSpPr>
          <p:nvPr/>
        </p:nvSpPr>
        <p:spPr>
          <a:xfrm>
            <a:off x="1905000" y="228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Traditions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6" name="Заголовок 1"/>
          <p:cNvSpPr txBox="1">
            <a:spLocks/>
          </p:cNvSpPr>
          <p:nvPr/>
        </p:nvSpPr>
        <p:spPr>
          <a:xfrm>
            <a:off x="1905000" y="1371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Food</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8" name="Блок-схема: узел суммирования 17">
            <a:hlinkClick r:id="rId2" action="ppaction://hlinksldjump"/>
          </p:cNvPr>
          <p:cNvSpPr/>
          <p:nvPr/>
        </p:nvSpPr>
        <p:spPr>
          <a:xfrm>
            <a:off x="838200" y="4724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1" name="Блок-схема: узел суммирования 20">
            <a:hlinkClick r:id="rId3" action="ppaction://hlinksldjump"/>
          </p:cNvPr>
          <p:cNvSpPr/>
          <p:nvPr/>
        </p:nvSpPr>
        <p:spPr>
          <a:xfrm>
            <a:off x="838200" y="1447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2" name="Блок-схема: узел суммирования 21">
            <a:hlinkClick r:id="rId4" action="ppaction://hlinksldjump"/>
          </p:cNvPr>
          <p:cNvSpPr/>
          <p:nvPr/>
        </p:nvSpPr>
        <p:spPr>
          <a:xfrm>
            <a:off x="838200" y="304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13" name="Заголовок 1"/>
          <p:cNvSpPr txBox="1">
            <a:spLocks/>
          </p:cNvSpPr>
          <p:nvPr/>
        </p:nvSpPr>
        <p:spPr>
          <a:xfrm>
            <a:off x="1905000" y="3505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Cinema</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5" name="Заголовок 1"/>
          <p:cNvSpPr txBox="1">
            <a:spLocks/>
          </p:cNvSpPr>
          <p:nvPr/>
        </p:nvSpPr>
        <p:spPr>
          <a:xfrm>
            <a:off x="1905000" y="228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Traditions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6" name="Заголовок 1"/>
          <p:cNvSpPr txBox="1">
            <a:spLocks/>
          </p:cNvSpPr>
          <p:nvPr/>
        </p:nvSpPr>
        <p:spPr>
          <a:xfrm>
            <a:off x="1905000" y="1371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Food</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9" name="Блок-схема: узел суммирования 18">
            <a:hlinkClick r:id="rId2" action="ppaction://hlinksldjump"/>
          </p:cNvPr>
          <p:cNvSpPr/>
          <p:nvPr/>
        </p:nvSpPr>
        <p:spPr>
          <a:xfrm>
            <a:off x="838200" y="3581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1" name="Блок-схема: узел суммирования 20">
            <a:hlinkClick r:id="rId3" action="ppaction://hlinksldjump"/>
          </p:cNvPr>
          <p:cNvSpPr/>
          <p:nvPr/>
        </p:nvSpPr>
        <p:spPr>
          <a:xfrm>
            <a:off x="838200" y="1447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2" name="Блок-схема: узел суммирования 21">
            <a:hlinkClick r:id="rId4" action="ppaction://hlinksldjump"/>
          </p:cNvPr>
          <p:cNvSpPr/>
          <p:nvPr/>
        </p:nvSpPr>
        <p:spPr>
          <a:xfrm>
            <a:off x="838200" y="304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14" name="Заголовок 1"/>
          <p:cNvSpPr txBox="1">
            <a:spLocks/>
          </p:cNvSpPr>
          <p:nvPr/>
        </p:nvSpPr>
        <p:spPr>
          <a:xfrm>
            <a:off x="1905000" y="24384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Famous People</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5" name="Заголовок 1"/>
          <p:cNvSpPr txBox="1">
            <a:spLocks/>
          </p:cNvSpPr>
          <p:nvPr/>
        </p:nvSpPr>
        <p:spPr>
          <a:xfrm>
            <a:off x="1905000" y="228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Traditions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6" name="Заголовок 1"/>
          <p:cNvSpPr txBox="1">
            <a:spLocks/>
          </p:cNvSpPr>
          <p:nvPr/>
        </p:nvSpPr>
        <p:spPr>
          <a:xfrm>
            <a:off x="1905000" y="1371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Food</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20" name="Блок-схема: узел суммирования 19">
            <a:hlinkClick r:id="rId2" action="ppaction://hlinksldjump"/>
          </p:cNvPr>
          <p:cNvSpPr/>
          <p:nvPr/>
        </p:nvSpPr>
        <p:spPr>
          <a:xfrm>
            <a:off x="838200" y="25146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1" name="Блок-схема: узел суммирования 20">
            <a:hlinkClick r:id="rId3" action="ppaction://hlinksldjump"/>
          </p:cNvPr>
          <p:cNvSpPr/>
          <p:nvPr/>
        </p:nvSpPr>
        <p:spPr>
          <a:xfrm>
            <a:off x="838200" y="1447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2" name="Блок-схема: узел суммирования 21">
            <a:hlinkClick r:id="rId4" action="ppaction://hlinksldjump"/>
          </p:cNvPr>
          <p:cNvSpPr/>
          <p:nvPr/>
        </p:nvSpPr>
        <p:spPr>
          <a:xfrm>
            <a:off x="838200" y="304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7" name="Заголовок 1"/>
          <p:cNvSpPr txBox="1">
            <a:spLocks/>
          </p:cNvSpPr>
          <p:nvPr/>
        </p:nvSpPr>
        <p:spPr>
          <a:xfrm>
            <a:off x="1905000" y="5791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Holidays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0" name="Заголовок 1"/>
          <p:cNvSpPr txBox="1">
            <a:spLocks/>
          </p:cNvSpPr>
          <p:nvPr/>
        </p:nvSpPr>
        <p:spPr>
          <a:xfrm>
            <a:off x="1905000" y="4648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Sounds of Music</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7" name="Блок-схема: узел суммирования 16">
            <a:hlinkClick r:id="rId2" action="ppaction://hlinksldjump"/>
          </p:cNvPr>
          <p:cNvSpPr/>
          <p:nvPr/>
        </p:nvSpPr>
        <p:spPr>
          <a:xfrm>
            <a:off x="838200" y="5867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8" name="Блок-схема: узел суммирования 17">
            <a:hlinkClick r:id="rId3" action="ppaction://hlinksldjump"/>
          </p:cNvPr>
          <p:cNvSpPr/>
          <p:nvPr/>
        </p:nvSpPr>
        <p:spPr>
          <a:xfrm>
            <a:off x="838200" y="4724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7" name="Заголовок 1"/>
          <p:cNvSpPr txBox="1">
            <a:spLocks/>
          </p:cNvSpPr>
          <p:nvPr/>
        </p:nvSpPr>
        <p:spPr>
          <a:xfrm>
            <a:off x="1905000" y="5791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Holidays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3" name="Заголовок 1"/>
          <p:cNvSpPr txBox="1">
            <a:spLocks/>
          </p:cNvSpPr>
          <p:nvPr/>
        </p:nvSpPr>
        <p:spPr>
          <a:xfrm>
            <a:off x="1905000" y="3505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Cinema</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7" name="Блок-схема: узел суммирования 16">
            <a:hlinkClick r:id="rId2" action="ppaction://hlinksldjump"/>
          </p:cNvPr>
          <p:cNvSpPr/>
          <p:nvPr/>
        </p:nvSpPr>
        <p:spPr>
          <a:xfrm>
            <a:off x="838200" y="5867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9" name="Блок-схема: узел суммирования 18">
            <a:hlinkClick r:id="rId3" action="ppaction://hlinksldjump"/>
          </p:cNvPr>
          <p:cNvSpPr/>
          <p:nvPr/>
        </p:nvSpPr>
        <p:spPr>
          <a:xfrm>
            <a:off x="838200" y="3581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10" name="Заголовок 1"/>
          <p:cNvSpPr txBox="1">
            <a:spLocks/>
          </p:cNvSpPr>
          <p:nvPr/>
        </p:nvSpPr>
        <p:spPr>
          <a:xfrm>
            <a:off x="1905000" y="4648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Sounds of Music</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3" name="Заголовок 1"/>
          <p:cNvSpPr txBox="1">
            <a:spLocks/>
          </p:cNvSpPr>
          <p:nvPr/>
        </p:nvSpPr>
        <p:spPr>
          <a:xfrm>
            <a:off x="1905000" y="3505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Cinema</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8" name="Блок-схема: узел суммирования 17">
            <a:hlinkClick r:id="rId2" action="ppaction://hlinksldjump"/>
          </p:cNvPr>
          <p:cNvSpPr/>
          <p:nvPr/>
        </p:nvSpPr>
        <p:spPr>
          <a:xfrm>
            <a:off x="838200" y="4724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9" name="Блок-схема: узел суммирования 18">
            <a:hlinkClick r:id="rId3" action="ppaction://hlinksldjump"/>
          </p:cNvPr>
          <p:cNvSpPr/>
          <p:nvPr/>
        </p:nvSpPr>
        <p:spPr>
          <a:xfrm>
            <a:off x="838200" y="3581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7" name="Заголовок 1"/>
          <p:cNvSpPr txBox="1">
            <a:spLocks/>
          </p:cNvSpPr>
          <p:nvPr/>
        </p:nvSpPr>
        <p:spPr>
          <a:xfrm>
            <a:off x="1905000" y="5791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Holidays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0" name="Заголовок 1"/>
          <p:cNvSpPr txBox="1">
            <a:spLocks/>
          </p:cNvSpPr>
          <p:nvPr/>
        </p:nvSpPr>
        <p:spPr>
          <a:xfrm>
            <a:off x="1905000" y="4648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Sounds of Music</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3" name="Заголовок 1"/>
          <p:cNvSpPr txBox="1">
            <a:spLocks/>
          </p:cNvSpPr>
          <p:nvPr/>
        </p:nvSpPr>
        <p:spPr>
          <a:xfrm>
            <a:off x="1905000" y="3505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Cinema</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4" name="Заголовок 1"/>
          <p:cNvSpPr txBox="1">
            <a:spLocks/>
          </p:cNvSpPr>
          <p:nvPr/>
        </p:nvSpPr>
        <p:spPr>
          <a:xfrm>
            <a:off x="1905000" y="24384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Famous People</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7" name="Блок-схема: узел суммирования 16">
            <a:hlinkClick r:id="rId2" action="ppaction://hlinksldjump"/>
          </p:cNvPr>
          <p:cNvSpPr/>
          <p:nvPr/>
        </p:nvSpPr>
        <p:spPr>
          <a:xfrm>
            <a:off x="838200" y="5867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8" name="Блок-схема: узел суммирования 17">
            <a:hlinkClick r:id="rId3" action="ppaction://hlinksldjump"/>
          </p:cNvPr>
          <p:cNvSpPr/>
          <p:nvPr/>
        </p:nvSpPr>
        <p:spPr>
          <a:xfrm>
            <a:off x="838200" y="4724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9" name="Блок-схема: узел суммирования 18">
            <a:hlinkClick r:id="rId4" action="ppaction://hlinksldjump"/>
          </p:cNvPr>
          <p:cNvSpPr/>
          <p:nvPr/>
        </p:nvSpPr>
        <p:spPr>
          <a:xfrm>
            <a:off x="838200" y="3581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0" name="Блок-схема: узел суммирования 19">
            <a:hlinkClick r:id="rId5" action="ppaction://hlinksldjump"/>
          </p:cNvPr>
          <p:cNvSpPr/>
          <p:nvPr/>
        </p:nvSpPr>
        <p:spPr>
          <a:xfrm>
            <a:off x="838200" y="25146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2" name="Блок-схема: узел суммирования 21">
            <a:hlinkClick r:id="rId6" action="ppaction://hlinksldjump"/>
          </p:cNvPr>
          <p:cNvSpPr/>
          <p:nvPr/>
        </p:nvSpPr>
        <p:spPr>
          <a:xfrm>
            <a:off x="838200" y="304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4" name="Заголовок 1"/>
          <p:cNvSpPr txBox="1">
            <a:spLocks/>
          </p:cNvSpPr>
          <p:nvPr/>
        </p:nvSpPr>
        <p:spPr>
          <a:xfrm>
            <a:off x="1905000" y="228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0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Traditions</a:t>
            </a:r>
            <a:endParaRPr lang="ru-RU" sz="40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7" name="Заголовок 1"/>
          <p:cNvSpPr txBox="1">
            <a:spLocks/>
          </p:cNvSpPr>
          <p:nvPr/>
        </p:nvSpPr>
        <p:spPr>
          <a:xfrm>
            <a:off x="1905000" y="5791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Holidays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4" name="Заголовок 1"/>
          <p:cNvSpPr txBox="1">
            <a:spLocks/>
          </p:cNvSpPr>
          <p:nvPr/>
        </p:nvSpPr>
        <p:spPr>
          <a:xfrm>
            <a:off x="1828800" y="24384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Famous People</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7" name="Блок-схема: узел суммирования 16">
            <a:hlinkClick r:id="rId2" action="ppaction://hlinksldjump"/>
          </p:cNvPr>
          <p:cNvSpPr/>
          <p:nvPr/>
        </p:nvSpPr>
        <p:spPr>
          <a:xfrm>
            <a:off x="838200" y="5867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0" name="Блок-схема: узел суммирования 19">
            <a:hlinkClick r:id="rId3" action="ppaction://hlinksldjump"/>
          </p:cNvPr>
          <p:cNvSpPr/>
          <p:nvPr/>
        </p:nvSpPr>
        <p:spPr>
          <a:xfrm>
            <a:off x="838200" y="25146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10" name="Заголовок 1"/>
          <p:cNvSpPr txBox="1">
            <a:spLocks/>
          </p:cNvSpPr>
          <p:nvPr/>
        </p:nvSpPr>
        <p:spPr>
          <a:xfrm>
            <a:off x="1905000" y="4648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Sounds of Music</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4" name="Заголовок 1"/>
          <p:cNvSpPr txBox="1">
            <a:spLocks/>
          </p:cNvSpPr>
          <p:nvPr/>
        </p:nvSpPr>
        <p:spPr>
          <a:xfrm>
            <a:off x="1828800" y="24384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Famous People</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8" name="Блок-схема: узел суммирования 17">
            <a:hlinkClick r:id="rId2" action="ppaction://hlinksldjump"/>
          </p:cNvPr>
          <p:cNvSpPr/>
          <p:nvPr/>
        </p:nvSpPr>
        <p:spPr>
          <a:xfrm>
            <a:off x="838200" y="4724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0" name="Блок-схема: узел суммирования 19">
            <a:hlinkClick r:id="rId3" action="ppaction://hlinksldjump"/>
          </p:cNvPr>
          <p:cNvSpPr/>
          <p:nvPr/>
        </p:nvSpPr>
        <p:spPr>
          <a:xfrm>
            <a:off x="838200" y="25146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13" name="Заголовок 1"/>
          <p:cNvSpPr txBox="1">
            <a:spLocks/>
          </p:cNvSpPr>
          <p:nvPr/>
        </p:nvSpPr>
        <p:spPr>
          <a:xfrm>
            <a:off x="1905000" y="3505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Cinema</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4" name="Заголовок 1"/>
          <p:cNvSpPr txBox="1">
            <a:spLocks/>
          </p:cNvSpPr>
          <p:nvPr/>
        </p:nvSpPr>
        <p:spPr>
          <a:xfrm>
            <a:off x="1905000" y="24384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Famous People</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9" name="Блок-схема: узел суммирования 18">
            <a:hlinkClick r:id="rId2" action="ppaction://hlinksldjump"/>
          </p:cNvPr>
          <p:cNvSpPr/>
          <p:nvPr/>
        </p:nvSpPr>
        <p:spPr>
          <a:xfrm>
            <a:off x="838200" y="3581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0" name="Блок-схема: узел суммирования 19">
            <a:hlinkClick r:id="rId3" action="ppaction://hlinksldjump"/>
          </p:cNvPr>
          <p:cNvSpPr/>
          <p:nvPr/>
        </p:nvSpPr>
        <p:spPr>
          <a:xfrm>
            <a:off x="838200" y="25146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10" name="Заголовок 1"/>
          <p:cNvSpPr txBox="1">
            <a:spLocks/>
          </p:cNvSpPr>
          <p:nvPr/>
        </p:nvSpPr>
        <p:spPr>
          <a:xfrm>
            <a:off x="1905000" y="4648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Sounds of Music</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5" name="Заголовок 1"/>
          <p:cNvSpPr txBox="1">
            <a:spLocks/>
          </p:cNvSpPr>
          <p:nvPr/>
        </p:nvSpPr>
        <p:spPr>
          <a:xfrm>
            <a:off x="1905000" y="228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Traditions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8" name="Блок-схема: узел суммирования 17">
            <a:hlinkClick r:id="rId2" action="ppaction://hlinksldjump"/>
          </p:cNvPr>
          <p:cNvSpPr/>
          <p:nvPr/>
        </p:nvSpPr>
        <p:spPr>
          <a:xfrm>
            <a:off x="838200" y="4724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2" name="Блок-схема: узел суммирования 21">
            <a:hlinkClick r:id="rId3" action="ppaction://hlinksldjump"/>
          </p:cNvPr>
          <p:cNvSpPr/>
          <p:nvPr/>
        </p:nvSpPr>
        <p:spPr>
          <a:xfrm>
            <a:off x="838200" y="304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13" name="Заголовок 1"/>
          <p:cNvSpPr txBox="1">
            <a:spLocks/>
          </p:cNvSpPr>
          <p:nvPr/>
        </p:nvSpPr>
        <p:spPr>
          <a:xfrm>
            <a:off x="1905000" y="3505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Cinema</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5" name="Заголовок 1"/>
          <p:cNvSpPr txBox="1">
            <a:spLocks/>
          </p:cNvSpPr>
          <p:nvPr/>
        </p:nvSpPr>
        <p:spPr>
          <a:xfrm>
            <a:off x="1905000" y="228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Traditions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9" name="Блок-схема: узел суммирования 18">
            <a:hlinkClick r:id="rId2" action="ppaction://hlinksldjump"/>
          </p:cNvPr>
          <p:cNvSpPr/>
          <p:nvPr/>
        </p:nvSpPr>
        <p:spPr>
          <a:xfrm>
            <a:off x="838200" y="3581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2" name="Блок-схема: узел суммирования 21">
            <a:hlinkClick r:id="rId3" action="ppaction://hlinksldjump"/>
          </p:cNvPr>
          <p:cNvSpPr/>
          <p:nvPr/>
        </p:nvSpPr>
        <p:spPr>
          <a:xfrm>
            <a:off x="838200" y="304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7" name="Заголовок 1"/>
          <p:cNvSpPr txBox="1">
            <a:spLocks/>
          </p:cNvSpPr>
          <p:nvPr/>
        </p:nvSpPr>
        <p:spPr>
          <a:xfrm>
            <a:off x="1905000" y="5791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Holidays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5" name="Заголовок 1"/>
          <p:cNvSpPr txBox="1">
            <a:spLocks/>
          </p:cNvSpPr>
          <p:nvPr/>
        </p:nvSpPr>
        <p:spPr>
          <a:xfrm>
            <a:off x="1905000" y="228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Traditions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7" name="Блок-схема: узел суммирования 16">
            <a:hlinkClick r:id="rId2" action="ppaction://hlinksldjump"/>
          </p:cNvPr>
          <p:cNvSpPr/>
          <p:nvPr/>
        </p:nvSpPr>
        <p:spPr>
          <a:xfrm>
            <a:off x="838200" y="5867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2" name="Блок-схема: узел суммирования 21">
            <a:hlinkClick r:id="rId3" action="ppaction://hlinksldjump"/>
          </p:cNvPr>
          <p:cNvSpPr/>
          <p:nvPr/>
        </p:nvSpPr>
        <p:spPr>
          <a:xfrm>
            <a:off x="838200" y="304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7" name="Заголовок 1"/>
          <p:cNvSpPr txBox="1">
            <a:spLocks/>
          </p:cNvSpPr>
          <p:nvPr/>
        </p:nvSpPr>
        <p:spPr>
          <a:xfrm>
            <a:off x="1905000" y="5791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Holidays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6" name="Заголовок 1"/>
          <p:cNvSpPr txBox="1">
            <a:spLocks/>
          </p:cNvSpPr>
          <p:nvPr/>
        </p:nvSpPr>
        <p:spPr>
          <a:xfrm>
            <a:off x="1828800" y="1371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Food</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7" name="Блок-схема: узел суммирования 16">
            <a:hlinkClick r:id="rId2" action="ppaction://hlinksldjump"/>
          </p:cNvPr>
          <p:cNvSpPr/>
          <p:nvPr/>
        </p:nvSpPr>
        <p:spPr>
          <a:xfrm>
            <a:off x="838200" y="5867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1" name="Блок-схема: узел суммирования 20">
            <a:hlinkClick r:id="rId3" action="ppaction://hlinksldjump"/>
          </p:cNvPr>
          <p:cNvSpPr/>
          <p:nvPr/>
        </p:nvSpPr>
        <p:spPr>
          <a:xfrm>
            <a:off x="838200" y="1447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10" name="Заголовок 1"/>
          <p:cNvSpPr txBox="1">
            <a:spLocks/>
          </p:cNvSpPr>
          <p:nvPr/>
        </p:nvSpPr>
        <p:spPr>
          <a:xfrm>
            <a:off x="1905000" y="4648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Sounds of Music</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6" name="Заголовок 1"/>
          <p:cNvSpPr txBox="1">
            <a:spLocks/>
          </p:cNvSpPr>
          <p:nvPr/>
        </p:nvSpPr>
        <p:spPr>
          <a:xfrm>
            <a:off x="1828800" y="1371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Food</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8" name="Блок-схема: узел суммирования 17">
            <a:hlinkClick r:id="rId2" action="ppaction://hlinksldjump"/>
          </p:cNvPr>
          <p:cNvSpPr/>
          <p:nvPr/>
        </p:nvSpPr>
        <p:spPr>
          <a:xfrm>
            <a:off x="838200" y="4724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1" name="Блок-схема: узел суммирования 20">
            <a:hlinkClick r:id="rId3" action="ppaction://hlinksldjump"/>
          </p:cNvPr>
          <p:cNvSpPr/>
          <p:nvPr/>
        </p:nvSpPr>
        <p:spPr>
          <a:xfrm>
            <a:off x="838200" y="1447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14" name="Заголовок 1"/>
          <p:cNvSpPr txBox="1">
            <a:spLocks/>
          </p:cNvSpPr>
          <p:nvPr/>
        </p:nvSpPr>
        <p:spPr>
          <a:xfrm>
            <a:off x="1828800" y="24384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Famous People</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6" name="Заголовок 1"/>
          <p:cNvSpPr txBox="1">
            <a:spLocks/>
          </p:cNvSpPr>
          <p:nvPr/>
        </p:nvSpPr>
        <p:spPr>
          <a:xfrm>
            <a:off x="1828800" y="1371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Food</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20" name="Блок-схема: узел суммирования 19">
            <a:hlinkClick r:id="rId2" action="ppaction://hlinksldjump"/>
          </p:cNvPr>
          <p:cNvSpPr/>
          <p:nvPr/>
        </p:nvSpPr>
        <p:spPr>
          <a:xfrm>
            <a:off x="838200" y="25146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1" name="Блок-схема: узел суммирования 20">
            <a:hlinkClick r:id="rId3" action="ppaction://hlinksldjump"/>
          </p:cNvPr>
          <p:cNvSpPr/>
          <p:nvPr/>
        </p:nvSpPr>
        <p:spPr>
          <a:xfrm>
            <a:off x="838200" y="1447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7" name="Заголовок 1"/>
          <p:cNvSpPr txBox="1">
            <a:spLocks/>
          </p:cNvSpPr>
          <p:nvPr/>
        </p:nvSpPr>
        <p:spPr>
          <a:xfrm>
            <a:off x="1905000" y="5791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Holidays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3" name="Заголовок 1"/>
          <p:cNvSpPr txBox="1">
            <a:spLocks/>
          </p:cNvSpPr>
          <p:nvPr/>
        </p:nvSpPr>
        <p:spPr>
          <a:xfrm>
            <a:off x="1905000" y="3505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Cinema</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7" name="Блок-схема: узел суммирования 16">
            <a:hlinkClick r:id="rId2" action="ppaction://hlinksldjump"/>
          </p:cNvPr>
          <p:cNvSpPr/>
          <p:nvPr/>
        </p:nvSpPr>
        <p:spPr>
          <a:xfrm>
            <a:off x="838200" y="5867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9" name="Блок-схема: узел суммирования 18">
            <a:hlinkClick r:id="rId3" action="ppaction://hlinksldjump"/>
          </p:cNvPr>
          <p:cNvSpPr/>
          <p:nvPr/>
        </p:nvSpPr>
        <p:spPr>
          <a:xfrm>
            <a:off x="838200" y="3581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7" name="Заголовок 1"/>
          <p:cNvSpPr txBox="1">
            <a:spLocks/>
          </p:cNvSpPr>
          <p:nvPr/>
        </p:nvSpPr>
        <p:spPr>
          <a:xfrm>
            <a:off x="1905000" y="5791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Holidays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0" name="Заголовок 1"/>
          <p:cNvSpPr txBox="1">
            <a:spLocks/>
          </p:cNvSpPr>
          <p:nvPr/>
        </p:nvSpPr>
        <p:spPr>
          <a:xfrm>
            <a:off x="1905000" y="4648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Sounds of Music</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3" name="Заголовок 1"/>
          <p:cNvSpPr txBox="1">
            <a:spLocks/>
          </p:cNvSpPr>
          <p:nvPr/>
        </p:nvSpPr>
        <p:spPr>
          <a:xfrm>
            <a:off x="1905000" y="3505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Cinema</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5" name="Заголовок 1"/>
          <p:cNvSpPr txBox="1">
            <a:spLocks/>
          </p:cNvSpPr>
          <p:nvPr/>
        </p:nvSpPr>
        <p:spPr>
          <a:xfrm>
            <a:off x="1905000" y="228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Traditions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6" name="Заголовок 1"/>
          <p:cNvSpPr txBox="1">
            <a:spLocks/>
          </p:cNvSpPr>
          <p:nvPr/>
        </p:nvSpPr>
        <p:spPr>
          <a:xfrm>
            <a:off x="1828800" y="1371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Food</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7" name="Блок-схема: узел суммирования 16">
            <a:hlinkClick r:id="rId2" action="ppaction://hlinksldjump"/>
          </p:cNvPr>
          <p:cNvSpPr/>
          <p:nvPr/>
        </p:nvSpPr>
        <p:spPr>
          <a:xfrm>
            <a:off x="838200" y="5867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8" name="Блок-схема: узел суммирования 17">
            <a:hlinkClick r:id="rId3" action="ppaction://hlinksldjump"/>
          </p:cNvPr>
          <p:cNvSpPr/>
          <p:nvPr/>
        </p:nvSpPr>
        <p:spPr>
          <a:xfrm>
            <a:off x="838200" y="4724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9" name="Блок-схема: узел суммирования 18">
            <a:hlinkClick r:id="rId4" action="ppaction://hlinksldjump"/>
          </p:cNvPr>
          <p:cNvSpPr/>
          <p:nvPr/>
        </p:nvSpPr>
        <p:spPr>
          <a:xfrm>
            <a:off x="838200" y="3581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1" name="Блок-схема: узел суммирования 20">
            <a:hlinkClick r:id="rId5" action="ppaction://hlinksldjump"/>
          </p:cNvPr>
          <p:cNvSpPr/>
          <p:nvPr/>
        </p:nvSpPr>
        <p:spPr>
          <a:xfrm>
            <a:off x="838200" y="1447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2" name="Блок-схема: узел суммирования 21">
            <a:hlinkClick r:id="rId6" action="ppaction://hlinksldjump"/>
          </p:cNvPr>
          <p:cNvSpPr/>
          <p:nvPr/>
        </p:nvSpPr>
        <p:spPr>
          <a:xfrm>
            <a:off x="838200" y="304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13" name="Заголовок 1"/>
          <p:cNvSpPr txBox="1">
            <a:spLocks/>
          </p:cNvSpPr>
          <p:nvPr/>
        </p:nvSpPr>
        <p:spPr>
          <a:xfrm>
            <a:off x="1905000" y="3505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Cinema</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6" name="Заголовок 1"/>
          <p:cNvSpPr txBox="1">
            <a:spLocks/>
          </p:cNvSpPr>
          <p:nvPr/>
        </p:nvSpPr>
        <p:spPr>
          <a:xfrm>
            <a:off x="1905000" y="1371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Food</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9" name="Блок-схема: узел суммирования 18">
            <a:hlinkClick r:id="rId2" action="ppaction://hlinksldjump"/>
          </p:cNvPr>
          <p:cNvSpPr/>
          <p:nvPr/>
        </p:nvSpPr>
        <p:spPr>
          <a:xfrm>
            <a:off x="838200" y="3581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1" name="Блок-схема: узел суммирования 20">
            <a:hlinkClick r:id="rId3" action="ppaction://hlinksldjump"/>
          </p:cNvPr>
          <p:cNvSpPr/>
          <p:nvPr/>
        </p:nvSpPr>
        <p:spPr>
          <a:xfrm>
            <a:off x="838200" y="1447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14" name="Заголовок 1"/>
          <p:cNvSpPr txBox="1">
            <a:spLocks/>
          </p:cNvSpPr>
          <p:nvPr/>
        </p:nvSpPr>
        <p:spPr>
          <a:xfrm>
            <a:off x="1905000" y="24384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Famous People</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5" name="Заголовок 1"/>
          <p:cNvSpPr txBox="1">
            <a:spLocks/>
          </p:cNvSpPr>
          <p:nvPr/>
        </p:nvSpPr>
        <p:spPr>
          <a:xfrm>
            <a:off x="1905000" y="228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Traditions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20" name="Блок-схема: узел суммирования 19">
            <a:hlinkClick r:id="rId2" action="ppaction://hlinksldjump"/>
          </p:cNvPr>
          <p:cNvSpPr/>
          <p:nvPr/>
        </p:nvSpPr>
        <p:spPr>
          <a:xfrm>
            <a:off x="838200" y="25146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2" name="Блок-схема: узел суммирования 21">
            <a:hlinkClick r:id="rId3" action="ppaction://hlinksldjump"/>
          </p:cNvPr>
          <p:cNvSpPr/>
          <p:nvPr/>
        </p:nvSpPr>
        <p:spPr>
          <a:xfrm>
            <a:off x="838200" y="304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15" name="Заголовок 1"/>
          <p:cNvSpPr txBox="1">
            <a:spLocks/>
          </p:cNvSpPr>
          <p:nvPr/>
        </p:nvSpPr>
        <p:spPr>
          <a:xfrm>
            <a:off x="1905000" y="228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Traditions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6" name="Заголовок 1"/>
          <p:cNvSpPr txBox="1">
            <a:spLocks/>
          </p:cNvSpPr>
          <p:nvPr/>
        </p:nvSpPr>
        <p:spPr>
          <a:xfrm>
            <a:off x="1905000" y="1371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Food</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21" name="Блок-схема: узел суммирования 20">
            <a:hlinkClick r:id="rId2" action="ppaction://hlinksldjump"/>
          </p:cNvPr>
          <p:cNvSpPr/>
          <p:nvPr/>
        </p:nvSpPr>
        <p:spPr>
          <a:xfrm>
            <a:off x="838200" y="1447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2" name="Блок-схема: узел суммирования 21">
            <a:hlinkClick r:id="rId3" action="ppaction://hlinksldjump"/>
          </p:cNvPr>
          <p:cNvSpPr/>
          <p:nvPr/>
        </p:nvSpPr>
        <p:spPr>
          <a:xfrm>
            <a:off x="838200" y="304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7" name="Заголовок 1"/>
          <p:cNvSpPr txBox="1">
            <a:spLocks/>
          </p:cNvSpPr>
          <p:nvPr/>
        </p:nvSpPr>
        <p:spPr>
          <a:xfrm>
            <a:off x="1905000" y="5791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Holidays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24" name="Багетная рамка 23">
            <a:hlinkClick r:id="rId2" action="ppaction://hlinksldjump"/>
          </p:cNvPr>
          <p:cNvSpPr/>
          <p:nvPr/>
        </p:nvSpPr>
        <p:spPr>
          <a:xfrm>
            <a:off x="685800" y="5867400"/>
            <a:ext cx="914400" cy="609600"/>
          </a:xfrm>
          <a:prstGeom prst="bevel">
            <a:avLst/>
          </a:prstGeom>
          <a:solidFill>
            <a:srgbClr val="FFFF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10" name="Заголовок 1"/>
          <p:cNvSpPr txBox="1">
            <a:spLocks/>
          </p:cNvSpPr>
          <p:nvPr/>
        </p:nvSpPr>
        <p:spPr>
          <a:xfrm>
            <a:off x="1905000" y="4648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Sounds of Music</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24" name="Багетная рамка 23">
            <a:hlinkClick r:id="rId2" action="ppaction://hlinksldjump"/>
          </p:cNvPr>
          <p:cNvSpPr/>
          <p:nvPr/>
        </p:nvSpPr>
        <p:spPr>
          <a:xfrm>
            <a:off x="685800" y="4724400"/>
            <a:ext cx="914400" cy="609600"/>
          </a:xfrm>
          <a:prstGeom prst="bevel">
            <a:avLst/>
          </a:prstGeom>
          <a:solidFill>
            <a:srgbClr val="FFFF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13" name="Заголовок 1"/>
          <p:cNvSpPr txBox="1">
            <a:spLocks/>
          </p:cNvSpPr>
          <p:nvPr/>
        </p:nvSpPr>
        <p:spPr>
          <a:xfrm>
            <a:off x="1905000" y="3505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Cinema</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23" name="Багетная рамка 22">
            <a:hlinkClick r:id="rId2" action="ppaction://hlinksldjump"/>
          </p:cNvPr>
          <p:cNvSpPr/>
          <p:nvPr/>
        </p:nvSpPr>
        <p:spPr>
          <a:xfrm>
            <a:off x="685800" y="3657600"/>
            <a:ext cx="914400" cy="609600"/>
          </a:xfrm>
          <a:prstGeom prst="bevel">
            <a:avLst/>
          </a:prstGeom>
          <a:solidFill>
            <a:srgbClr val="FFFF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14" name="Заголовок 1"/>
          <p:cNvSpPr txBox="1">
            <a:spLocks/>
          </p:cNvSpPr>
          <p:nvPr/>
        </p:nvSpPr>
        <p:spPr>
          <a:xfrm>
            <a:off x="1828800" y="24384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Famous People</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23" name="Багетная рамка 22">
            <a:hlinkClick r:id="rId2" action="ppaction://hlinksldjump"/>
          </p:cNvPr>
          <p:cNvSpPr/>
          <p:nvPr/>
        </p:nvSpPr>
        <p:spPr>
          <a:xfrm>
            <a:off x="609600" y="2514600"/>
            <a:ext cx="914400" cy="609600"/>
          </a:xfrm>
          <a:prstGeom prst="bevel">
            <a:avLst/>
          </a:prstGeom>
          <a:solidFill>
            <a:srgbClr val="FFFF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16" name="Заголовок 1"/>
          <p:cNvSpPr txBox="1">
            <a:spLocks/>
          </p:cNvSpPr>
          <p:nvPr/>
        </p:nvSpPr>
        <p:spPr>
          <a:xfrm>
            <a:off x="1828800" y="1371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Food</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23" name="Багетная рамка 22">
            <a:hlinkClick r:id="rId2" action="ppaction://hlinksldjump"/>
          </p:cNvPr>
          <p:cNvSpPr/>
          <p:nvPr/>
        </p:nvSpPr>
        <p:spPr>
          <a:xfrm>
            <a:off x="609600" y="1447800"/>
            <a:ext cx="914400" cy="609600"/>
          </a:xfrm>
          <a:prstGeom prst="bevel">
            <a:avLst/>
          </a:prstGeom>
          <a:solidFill>
            <a:srgbClr val="FFFF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15" name="Заголовок 1"/>
          <p:cNvSpPr txBox="1">
            <a:spLocks/>
          </p:cNvSpPr>
          <p:nvPr/>
        </p:nvSpPr>
        <p:spPr>
          <a:xfrm>
            <a:off x="1905000" y="228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Traditions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23" name="Багетная рамка 22">
            <a:hlinkClick r:id="rId2" action="ppaction://hlinksldjump"/>
          </p:cNvPr>
          <p:cNvSpPr/>
          <p:nvPr/>
        </p:nvSpPr>
        <p:spPr>
          <a:xfrm>
            <a:off x="685800" y="304800"/>
            <a:ext cx="914400" cy="609600"/>
          </a:xfrm>
          <a:prstGeom prst="bevel">
            <a:avLst/>
          </a:prstGeom>
          <a:solidFill>
            <a:srgbClr val="FFFF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95300" y="533400"/>
            <a:ext cx="8153400" cy="5334000"/>
          </a:xfrm>
        </p:spPr>
        <p:txBody>
          <a:bodyPr rtlCol="0">
            <a:normAutofit/>
          </a:bodyPr>
          <a:lstStyle/>
          <a:p>
            <a:pPr marL="0" indent="0" algn="ctr">
              <a:buNone/>
            </a:pPr>
            <a:r>
              <a:rPr lang="en-US" sz="4000" spc="150" dirty="0" smtClean="0">
                <a:ln w="11430">
                  <a:solidFill>
                    <a:srgbClr val="002060"/>
                  </a:solidFill>
                </a:ln>
                <a:solidFill>
                  <a:srgbClr val="002060"/>
                </a:solidFill>
                <a:latin typeface="Tahoma" pitchFamily="34" charset="0"/>
                <a:cs typeface="Tahoma" pitchFamily="34" charset="0"/>
              </a:rPr>
              <a:t>This celebration is held of the 25th of January, the anniversary of the birth Scotland’s greatest national poet. It usually takes the form of a supper at which traditional Scottish dishes are eaten.</a:t>
            </a:r>
            <a:endParaRPr lang="ru-RU" sz="4000" spc="150" dirty="0" smtClean="0">
              <a:ln w="11430">
                <a:solidFill>
                  <a:srgbClr val="002060"/>
                </a:solidFill>
              </a:ln>
              <a:solidFill>
                <a:srgbClr val="002060"/>
              </a:solidFill>
              <a:latin typeface="Tahoma" pitchFamily="34" charset="0"/>
              <a:cs typeface="Tahoma" pitchFamily="34" charset="0"/>
            </a:endParaRPr>
          </a:p>
        </p:txBody>
      </p:sp>
      <p:sp>
        <p:nvSpPr>
          <p:cNvPr id="4" name="Скругленный прямоугольник 3">
            <a:hlinkClick r:id="rId2" action="ppaction://hlinksldjump"/>
          </p:cNvPr>
          <p:cNvSpPr/>
          <p:nvPr/>
        </p:nvSpPr>
        <p:spPr>
          <a:xfrm>
            <a:off x="8001000" y="5867400"/>
            <a:ext cx="914400" cy="762000"/>
          </a:xfrm>
          <a:prstGeom prst="roundRect">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dirty="0">
              <a:solidFill>
                <a:schemeClr val="bg2">
                  <a:lumMod val="50000"/>
                </a:schemeClr>
              </a:solidFill>
              <a:latin typeface="Arial Black" pitchFamily="34" charset="0"/>
              <a:cs typeface="Times New Roman" pitchFamily="18" charset="0"/>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7" name="Заголовок 1"/>
          <p:cNvSpPr txBox="1">
            <a:spLocks/>
          </p:cNvSpPr>
          <p:nvPr/>
        </p:nvSpPr>
        <p:spPr>
          <a:xfrm>
            <a:off x="1905000" y="5791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Holidays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0" name="Заголовок 1"/>
          <p:cNvSpPr txBox="1">
            <a:spLocks/>
          </p:cNvSpPr>
          <p:nvPr/>
        </p:nvSpPr>
        <p:spPr>
          <a:xfrm>
            <a:off x="1905000" y="4648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Sounds of Music</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4" name="Заголовок 1"/>
          <p:cNvSpPr txBox="1">
            <a:spLocks/>
          </p:cNvSpPr>
          <p:nvPr/>
        </p:nvSpPr>
        <p:spPr>
          <a:xfrm>
            <a:off x="1828800" y="24384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Famous People</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5" name="Заголовок 1"/>
          <p:cNvSpPr txBox="1">
            <a:spLocks/>
          </p:cNvSpPr>
          <p:nvPr/>
        </p:nvSpPr>
        <p:spPr>
          <a:xfrm>
            <a:off x="1828800" y="228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Traditions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6" name="Заголовок 1"/>
          <p:cNvSpPr txBox="1">
            <a:spLocks/>
          </p:cNvSpPr>
          <p:nvPr/>
        </p:nvSpPr>
        <p:spPr>
          <a:xfrm>
            <a:off x="1828800" y="1371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Food</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7" name="Блок-схема: узел суммирования 16">
            <a:hlinkClick r:id="rId2" action="ppaction://hlinksldjump"/>
          </p:cNvPr>
          <p:cNvSpPr/>
          <p:nvPr/>
        </p:nvSpPr>
        <p:spPr>
          <a:xfrm>
            <a:off x="838200" y="5867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8" name="Блок-схема: узел суммирования 17">
            <a:hlinkClick r:id="rId3" action="ppaction://hlinksldjump"/>
          </p:cNvPr>
          <p:cNvSpPr/>
          <p:nvPr/>
        </p:nvSpPr>
        <p:spPr>
          <a:xfrm>
            <a:off x="838200" y="4724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0" name="Блок-схема: узел суммирования 19">
            <a:hlinkClick r:id="rId4" action="ppaction://hlinksldjump"/>
          </p:cNvPr>
          <p:cNvSpPr/>
          <p:nvPr/>
        </p:nvSpPr>
        <p:spPr>
          <a:xfrm>
            <a:off x="838200" y="25146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1" name="Блок-схема: узел суммирования 20">
            <a:hlinkClick r:id="rId5" action="ppaction://hlinksldjump"/>
          </p:cNvPr>
          <p:cNvSpPr/>
          <p:nvPr/>
        </p:nvSpPr>
        <p:spPr>
          <a:xfrm>
            <a:off x="838200" y="1447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2" name="Блок-схема: узел суммирования 21">
            <a:hlinkClick r:id="rId6" action="ppaction://hlinksldjump"/>
          </p:cNvPr>
          <p:cNvSpPr/>
          <p:nvPr/>
        </p:nvSpPr>
        <p:spPr>
          <a:xfrm>
            <a:off x="838200" y="304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bg1">
                <a:lumMod val="40000"/>
                <a:lumOff val="60000"/>
              </a:schemeClr>
            </a:gs>
            <a:gs pos="100000">
              <a:srgbClr val="00B0F0"/>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381000" y="381000"/>
            <a:ext cx="8229600" cy="5334000"/>
          </a:xfrm>
        </p:spPr>
        <p:txBody>
          <a:bodyPr rtlCol="0">
            <a:noAutofit/>
          </a:bodyPr>
          <a:lstStyle/>
          <a:p>
            <a:pPr marL="0" indent="0" algn="ctr" eaLnBrk="1" fontAlgn="auto" hangingPunct="1">
              <a:spcBef>
                <a:spcPts val="0"/>
              </a:spcBef>
              <a:spcAft>
                <a:spcPts val="0"/>
              </a:spcAft>
              <a:buNone/>
              <a:defRPr/>
            </a:pPr>
            <a:r>
              <a:rPr lang="en-US" sz="3600" spc="150" dirty="0" smtClean="0">
                <a:ln w="11430">
                  <a:solidFill>
                    <a:srgbClr val="002060"/>
                  </a:solidFill>
                </a:ln>
                <a:solidFill>
                  <a:srgbClr val="002060"/>
                </a:solidFill>
                <a:latin typeface="Tahoma" pitchFamily="34" charset="0"/>
                <a:cs typeface="Tahoma" pitchFamily="34" charset="0"/>
              </a:rPr>
              <a:t>This English singer-songwriter, poet, composer, multi-instrumentalist, entrepreneur, record and film producer, painter, and animal rights and peace activist is listed in The Guinness Book Of Records as the most successful musician and composer in popular music history. One of his songs is listed as the most covered song in history.</a:t>
            </a:r>
            <a:endParaRPr lang="ru-RU" sz="3600" spc="150" dirty="0" smtClean="0">
              <a:ln w="11430">
                <a:solidFill>
                  <a:srgbClr val="002060"/>
                </a:solidFill>
              </a:ln>
              <a:solidFill>
                <a:srgbClr val="002060"/>
              </a:solidFill>
              <a:latin typeface="Tahoma" pitchFamily="34" charset="0"/>
              <a:cs typeface="Tahoma" pitchFamily="34" charset="0"/>
            </a:endParaRPr>
          </a:p>
        </p:txBody>
      </p:sp>
      <p:sp>
        <p:nvSpPr>
          <p:cNvPr id="4" name="Скругленный прямоугольник 3">
            <a:hlinkClick r:id="rId3" action="ppaction://hlinksldjump"/>
          </p:cNvPr>
          <p:cNvSpPr/>
          <p:nvPr/>
        </p:nvSpPr>
        <p:spPr>
          <a:xfrm>
            <a:off x="8001000" y="5867400"/>
            <a:ext cx="914400" cy="762000"/>
          </a:xfrm>
          <a:prstGeom prst="roundRect">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dirty="0">
              <a:solidFill>
                <a:schemeClr val="bg2">
                  <a:lumMod val="50000"/>
                </a:schemeClr>
              </a:solidFill>
              <a:latin typeface="Arial Black" pitchFamily="34" charset="0"/>
              <a:cs typeface="Times New Roman" pitchFamily="18" charset="0"/>
            </a:endParaRPr>
          </a:p>
        </p:txBody>
      </p:sp>
    </p:spTree>
  </p:cSld>
  <p:clrMapOvr>
    <a:overrideClrMapping bg1="dk1" tx1="lt1" bg2="dk2" tx2="lt2" accent1="accent1" accent2="accent2" accent3="accent3" accent4="accent4" accent5="accent5" accent6="accent6" hlink="hlink" folHlink="folHlink"/>
  </p:clrMapOv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762000" y="457200"/>
            <a:ext cx="7696200" cy="3276600"/>
          </a:xfrm>
        </p:spPr>
        <p:txBody>
          <a:bodyPr rtlCol="0">
            <a:noAutofit/>
          </a:bodyPr>
          <a:lstStyle/>
          <a:p>
            <a:pPr marL="0" indent="0" algn="ctr" eaLnBrk="1" fontAlgn="auto" hangingPunct="1">
              <a:spcBef>
                <a:spcPts val="0"/>
              </a:spcBef>
              <a:spcAft>
                <a:spcPts val="0"/>
              </a:spcAft>
              <a:buNone/>
              <a:defRPr/>
            </a:pPr>
            <a:r>
              <a:rPr lang="en-US" sz="4000" spc="150" dirty="0" smtClean="0">
                <a:ln w="11430">
                  <a:solidFill>
                    <a:srgbClr val="002060"/>
                  </a:solidFill>
                </a:ln>
                <a:solidFill>
                  <a:srgbClr val="002060"/>
                </a:solidFill>
                <a:latin typeface="Tahoma" pitchFamily="34" charset="0"/>
                <a:cs typeface="Tahoma" pitchFamily="34" charset="0"/>
              </a:rPr>
              <a:t>This food was named after John Montagu, an 18</a:t>
            </a:r>
            <a:r>
              <a:rPr lang="en-US" sz="4000" spc="150" baseline="30000" dirty="0" smtClean="0">
                <a:ln w="11430">
                  <a:solidFill>
                    <a:srgbClr val="002060"/>
                  </a:solidFill>
                </a:ln>
                <a:solidFill>
                  <a:srgbClr val="002060"/>
                </a:solidFill>
                <a:latin typeface="Tahoma" pitchFamily="34" charset="0"/>
                <a:cs typeface="Tahoma" pitchFamily="34" charset="0"/>
              </a:rPr>
              <a:t>th</a:t>
            </a:r>
            <a:r>
              <a:rPr lang="en-US" sz="4000" spc="150" dirty="0" smtClean="0">
                <a:ln w="11430">
                  <a:solidFill>
                    <a:srgbClr val="002060"/>
                  </a:solidFill>
                </a:ln>
                <a:solidFill>
                  <a:srgbClr val="002060"/>
                </a:solidFill>
                <a:latin typeface="Tahoma" pitchFamily="34" charset="0"/>
                <a:cs typeface="Tahoma" pitchFamily="34" charset="0"/>
              </a:rPr>
              <a:t> -century English aristocrat, although he was neither the inventor nor sustainer of the food. It is said that this Lord was fond of this form of food because it allowed him to continue playing cards.</a:t>
            </a:r>
            <a:endParaRPr lang="ru-RU" sz="4000" spc="150" dirty="0">
              <a:ln w="11430">
                <a:solidFill>
                  <a:srgbClr val="002060"/>
                </a:solidFill>
              </a:ln>
              <a:solidFill>
                <a:srgbClr val="002060"/>
              </a:solidFill>
              <a:latin typeface="Tahoma" pitchFamily="34" charset="0"/>
              <a:cs typeface="Tahoma" pitchFamily="34" charset="0"/>
            </a:endParaRPr>
          </a:p>
        </p:txBody>
      </p:sp>
      <p:sp>
        <p:nvSpPr>
          <p:cNvPr id="4" name="Скругленный прямоугольник 3">
            <a:hlinkClick r:id="rId2" action="ppaction://hlinksldjump"/>
          </p:cNvPr>
          <p:cNvSpPr/>
          <p:nvPr/>
        </p:nvSpPr>
        <p:spPr>
          <a:xfrm>
            <a:off x="8001000" y="5867400"/>
            <a:ext cx="914400" cy="762000"/>
          </a:xfrm>
          <a:prstGeom prst="roundRect">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dirty="0">
              <a:solidFill>
                <a:schemeClr val="bg2">
                  <a:lumMod val="50000"/>
                </a:schemeClr>
              </a:solidFill>
              <a:latin typeface="Arial Black" pitchFamily="34" charset="0"/>
              <a:cs typeface="Times New Roman" pitchFamily="18" charset="0"/>
            </a:endParaRPr>
          </a:p>
        </p:txBody>
      </p:sp>
    </p:spTree>
  </p:cSld>
  <p:clrMapOvr>
    <a:masterClrMapping/>
  </p:clrMapOvr>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a:hlinkClick r:id="rId2" action="ppaction://hlinksldjump"/>
          </p:cNvPr>
          <p:cNvSpPr/>
          <p:nvPr/>
        </p:nvSpPr>
        <p:spPr>
          <a:xfrm>
            <a:off x="8001000" y="5867400"/>
            <a:ext cx="914400" cy="762000"/>
          </a:xfrm>
          <a:prstGeom prst="roundRect">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dirty="0">
              <a:solidFill>
                <a:schemeClr val="bg2">
                  <a:lumMod val="50000"/>
                </a:schemeClr>
              </a:solidFill>
              <a:latin typeface="Arial Black" pitchFamily="34" charset="0"/>
              <a:cs typeface="Times New Roman" pitchFamily="18" charset="0"/>
            </a:endParaRPr>
          </a:p>
        </p:txBody>
      </p:sp>
      <p:sp>
        <p:nvSpPr>
          <p:cNvPr id="11265" name="Rectangle 1"/>
          <p:cNvSpPr>
            <a:spLocks noChangeArrowheads="1"/>
          </p:cNvSpPr>
          <p:nvPr/>
        </p:nvSpPr>
        <p:spPr bwMode="auto">
          <a:xfrm>
            <a:off x="609600" y="533400"/>
            <a:ext cx="7772400"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4000" spc="150" dirty="0" smtClean="0">
                <a:ln w="11430">
                  <a:solidFill>
                    <a:srgbClr val="002060"/>
                  </a:solidFill>
                </a:ln>
                <a:solidFill>
                  <a:srgbClr val="002060"/>
                </a:solidFill>
                <a:latin typeface="Tahoma" pitchFamily="34" charset="0"/>
                <a:cs typeface="Tahoma" pitchFamily="34" charset="0"/>
              </a:rPr>
              <a:t>This ceremony takes place each June as part of a 200-year-old ceremony to mark the official birthday of the monarch. It is an impressive military display held at Horse Guard Parade, a huge open space behind Whitehall.</a:t>
            </a:r>
          </a:p>
        </p:txBody>
      </p:sp>
    </p:spTree>
  </p:cSld>
  <p:clrMapOvr>
    <a:masterClrMapping/>
  </p:clrMapOvr>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685800" y="381000"/>
            <a:ext cx="7696200" cy="5016758"/>
          </a:xfrm>
          <a:prstGeom prst="rect">
            <a:avLst/>
          </a:prstGeom>
        </p:spPr>
        <p:txBody>
          <a:bodyPr>
            <a:spAutoFit/>
          </a:bodyPr>
          <a:lstStyle/>
          <a:p>
            <a:pPr algn="ctr" fontAlgn="auto">
              <a:spcBef>
                <a:spcPts val="0"/>
              </a:spcBef>
              <a:spcAft>
                <a:spcPts val="0"/>
              </a:spcAft>
              <a:defRPr/>
            </a:pPr>
            <a:r>
              <a:rPr lang="en-US" sz="4000" spc="150" dirty="0">
                <a:ln w="11430">
                  <a:solidFill>
                    <a:srgbClr val="002060"/>
                  </a:solidFill>
                </a:ln>
                <a:solidFill>
                  <a:srgbClr val="002060"/>
                </a:solidFill>
                <a:latin typeface="Tahoma" pitchFamily="34" charset="0"/>
                <a:cs typeface="Tahoma" pitchFamily="34" charset="0"/>
              </a:rPr>
              <a:t>This famous scientist served two terms in the British Parliament. During the two years he spent in the House of Commons, he never opened his mouth except once, when he asked </a:t>
            </a:r>
            <a:r>
              <a:rPr lang="en-US" sz="4000" spc="150" dirty="0" smtClean="0">
                <a:ln w="11430">
                  <a:solidFill>
                    <a:srgbClr val="002060"/>
                  </a:solidFill>
                </a:ln>
                <a:solidFill>
                  <a:srgbClr val="002060"/>
                </a:solidFill>
                <a:latin typeface="Tahoma" pitchFamily="34" charset="0"/>
                <a:cs typeface="Tahoma" pitchFamily="34" charset="0"/>
              </a:rPr>
              <a:t>someone </a:t>
            </a:r>
            <a:r>
              <a:rPr lang="en-US" sz="4000" spc="150" dirty="0">
                <a:ln w="11430">
                  <a:solidFill>
                    <a:srgbClr val="002060"/>
                  </a:solidFill>
                </a:ln>
                <a:solidFill>
                  <a:srgbClr val="002060"/>
                </a:solidFill>
                <a:latin typeface="Tahoma" pitchFamily="34" charset="0"/>
                <a:cs typeface="Tahoma" pitchFamily="34" charset="0"/>
              </a:rPr>
              <a:t>in the</a:t>
            </a:r>
            <a:r>
              <a:rPr lang="ru-RU" sz="4000" spc="150" dirty="0">
                <a:ln w="11430">
                  <a:solidFill>
                    <a:srgbClr val="002060"/>
                  </a:solidFill>
                </a:ln>
                <a:solidFill>
                  <a:srgbClr val="002060"/>
                </a:solidFill>
                <a:latin typeface="Tahoma" pitchFamily="34" charset="0"/>
                <a:cs typeface="Tahoma" pitchFamily="34" charset="0"/>
              </a:rPr>
              <a:t/>
            </a:r>
            <a:br>
              <a:rPr lang="ru-RU" sz="4000" spc="150" dirty="0">
                <a:ln w="11430">
                  <a:solidFill>
                    <a:srgbClr val="002060"/>
                  </a:solidFill>
                </a:ln>
                <a:solidFill>
                  <a:srgbClr val="002060"/>
                </a:solidFill>
                <a:latin typeface="Tahoma" pitchFamily="34" charset="0"/>
                <a:cs typeface="Tahoma" pitchFamily="34" charset="0"/>
              </a:rPr>
            </a:br>
            <a:r>
              <a:rPr lang="en-US" sz="4000" spc="150" dirty="0">
                <a:ln w="11430">
                  <a:solidFill>
                    <a:srgbClr val="002060"/>
                  </a:solidFill>
                </a:ln>
                <a:solidFill>
                  <a:srgbClr val="002060"/>
                </a:solidFill>
                <a:latin typeface="Tahoma" pitchFamily="34" charset="0"/>
                <a:cs typeface="Tahoma" pitchFamily="34" charset="0"/>
              </a:rPr>
              <a:t>gallery to open a window.</a:t>
            </a:r>
            <a:endParaRPr lang="ru-RU" sz="4000" spc="150" dirty="0">
              <a:ln w="11430">
                <a:solidFill>
                  <a:srgbClr val="002060"/>
                </a:solidFill>
              </a:ln>
              <a:solidFill>
                <a:srgbClr val="002060"/>
              </a:solidFill>
              <a:latin typeface="Tahoma" pitchFamily="34" charset="0"/>
              <a:cs typeface="Tahoma" pitchFamily="34" charset="0"/>
            </a:endParaRPr>
          </a:p>
        </p:txBody>
      </p:sp>
      <p:sp>
        <p:nvSpPr>
          <p:cNvPr id="4" name="Скругленный прямоугольник 3">
            <a:hlinkClick r:id="rId2" action="ppaction://hlinksldjump"/>
          </p:cNvPr>
          <p:cNvSpPr/>
          <p:nvPr/>
        </p:nvSpPr>
        <p:spPr>
          <a:xfrm>
            <a:off x="8001000" y="5867400"/>
            <a:ext cx="914400" cy="762000"/>
          </a:xfrm>
          <a:prstGeom prst="roundRect">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dirty="0">
              <a:solidFill>
                <a:schemeClr val="bg2">
                  <a:lumMod val="50000"/>
                </a:schemeClr>
              </a:solidFill>
              <a:latin typeface="Arial Black" pitchFamily="34" charset="0"/>
              <a:cs typeface="Times New Roman" pitchFamily="18" charset="0"/>
            </a:endParaRPr>
          </a:p>
        </p:txBody>
      </p:sp>
    </p:spTree>
  </p:cSld>
  <p:clrMapOvr>
    <a:masterClrMapping/>
  </p:clrMapOvr>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838200"/>
            <a:ext cx="8229600" cy="4495800"/>
          </a:xfrm>
        </p:spPr>
        <p:txBody>
          <a:bodyPr rtlCol="0">
            <a:normAutofit/>
          </a:bodyPr>
          <a:lstStyle/>
          <a:p>
            <a:pPr marL="0" indent="0" algn="ctr">
              <a:buNone/>
            </a:pPr>
            <a:r>
              <a:rPr lang="en-US" sz="4000" spc="150" dirty="0" smtClean="0">
                <a:ln w="11430">
                  <a:solidFill>
                    <a:srgbClr val="002060"/>
                  </a:solidFill>
                </a:ln>
                <a:solidFill>
                  <a:srgbClr val="002060"/>
                </a:solidFill>
                <a:latin typeface="Tahoma" pitchFamily="34" charset="0"/>
                <a:cs typeface="Tahoma" pitchFamily="34" charset="0"/>
              </a:rPr>
              <a:t>The real name of this actor, film director and composer was Charles Spencer. He became one of the best known film stars in the world before the end of the First World War.</a:t>
            </a:r>
            <a:endParaRPr lang="ru-RU" sz="4000" spc="150" dirty="0">
              <a:ln w="11430">
                <a:solidFill>
                  <a:srgbClr val="002060"/>
                </a:solidFill>
              </a:ln>
              <a:solidFill>
                <a:srgbClr val="002060"/>
              </a:solidFill>
              <a:latin typeface="Tahoma" pitchFamily="34" charset="0"/>
              <a:cs typeface="Tahoma" pitchFamily="34" charset="0"/>
            </a:endParaRPr>
          </a:p>
        </p:txBody>
      </p:sp>
      <p:sp>
        <p:nvSpPr>
          <p:cNvPr id="4" name="Скругленный прямоугольник 3">
            <a:hlinkClick r:id="rId2" action="ppaction://hlinksldjump"/>
          </p:cNvPr>
          <p:cNvSpPr/>
          <p:nvPr/>
        </p:nvSpPr>
        <p:spPr>
          <a:xfrm>
            <a:off x="8001000" y="5867400"/>
            <a:ext cx="914400" cy="762000"/>
          </a:xfrm>
          <a:prstGeom prst="roundRect">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dirty="0">
              <a:solidFill>
                <a:schemeClr val="bg2">
                  <a:lumMod val="50000"/>
                </a:schemeClr>
              </a:solidFill>
              <a:latin typeface="Arial Black" pitchFamily="34" charset="0"/>
              <a:cs typeface="Times New Roman" pitchFamily="18" charset="0"/>
            </a:endParaRPr>
          </a:p>
        </p:txBody>
      </p:sp>
    </p:spTree>
  </p:cSld>
  <p:clrMapOvr>
    <a:masterClrMapping/>
  </p:clrMapOvr>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Documents and Settings\User\Рабочий стол\Наукоград\свой\392px-John_Montagu%2C_4th_Earl_of_Sandwich[1].jpg"/>
          <p:cNvPicPr>
            <a:picLocks noChangeAspect="1" noChangeArrowheads="1"/>
          </p:cNvPicPr>
          <p:nvPr/>
        </p:nvPicPr>
        <p:blipFill>
          <a:blip r:embed="rId2" cstate="email"/>
          <a:srcRect/>
          <a:stretch>
            <a:fillRect/>
          </a:stretch>
        </p:blipFill>
        <p:spPr bwMode="auto">
          <a:xfrm>
            <a:off x="4124325" y="2743200"/>
            <a:ext cx="895350" cy="1370013"/>
          </a:xfrm>
          <a:prstGeom prst="rect">
            <a:avLst/>
          </a:prstGeom>
          <a:noFill/>
        </p:spPr>
      </p:pic>
      <p:sp>
        <p:nvSpPr>
          <p:cNvPr id="5" name="Заголовок 1"/>
          <p:cNvSpPr txBox="1">
            <a:spLocks/>
          </p:cNvSpPr>
          <p:nvPr/>
        </p:nvSpPr>
        <p:spPr>
          <a:xfrm>
            <a:off x="2362200" y="5029200"/>
            <a:ext cx="4419600" cy="1470025"/>
          </a:xfrm>
          <a:prstGeom prst="rect">
            <a:avLst/>
          </a:prstGeom>
        </p:spPr>
        <p:txBody>
          <a:bodyPr/>
          <a:lstStyle/>
          <a:p>
            <a:pPr algn="ctr" fontAlgn="auto">
              <a:spcAft>
                <a:spcPts val="0"/>
              </a:spcAft>
              <a:defRPr/>
            </a:pPr>
            <a:r>
              <a:rPr lang="en-US" sz="5400" spc="150" dirty="0" smtClean="0">
                <a:ln w="11430">
                  <a:solidFill>
                    <a:srgbClr val="002060"/>
                  </a:solidFill>
                </a:ln>
                <a:solidFill>
                  <a:srgbClr val="002060"/>
                </a:solidFill>
                <a:latin typeface="Tahoma" pitchFamily="34" charset="0"/>
                <a:cs typeface="Tahoma" pitchFamily="34" charset="0"/>
              </a:rPr>
              <a:t>Sandwich</a:t>
            </a:r>
            <a:endParaRPr lang="ru-RU" sz="5400" spc="150" dirty="0">
              <a:ln w="11430">
                <a:solidFill>
                  <a:srgbClr val="002060"/>
                </a:solidFill>
              </a:ln>
              <a:solidFill>
                <a:srgbClr val="002060"/>
              </a:solidFill>
              <a:latin typeface="Tahoma" pitchFamily="34" charset="0"/>
              <a:cs typeface="Tahoma" pitchFamily="34" charset="0"/>
            </a:endParaRPr>
          </a:p>
        </p:txBody>
      </p:sp>
      <p:pic>
        <p:nvPicPr>
          <p:cNvPr id="1026" name="Picture 2" descr="C:\Documents and Settings\User\Рабочий стол\Публикации в интернет\Metodisty.ru\Geopardy Game\sandwich[1].jpg"/>
          <p:cNvPicPr>
            <a:picLocks noChangeAspect="1" noChangeArrowheads="1"/>
          </p:cNvPicPr>
          <p:nvPr/>
        </p:nvPicPr>
        <p:blipFill>
          <a:blip r:embed="rId3" cstate="print"/>
          <a:srcRect/>
          <a:stretch>
            <a:fillRect/>
          </a:stretch>
        </p:blipFill>
        <p:spPr bwMode="auto">
          <a:xfrm>
            <a:off x="1323880" y="380999"/>
            <a:ext cx="6496241" cy="4320000"/>
          </a:xfrm>
          <a:prstGeom prst="rect">
            <a:avLst/>
          </a:prstGeom>
          <a:noFill/>
          <a:ln w="57150">
            <a:pattFill prst="horzBrick">
              <a:fgClr>
                <a:srgbClr val="FF9900"/>
              </a:fgClr>
              <a:bgClr>
                <a:srgbClr val="006600"/>
              </a:bgClr>
            </a:pattFill>
            <a:miter lim="800000"/>
            <a:headEnd/>
            <a:tailEnd/>
          </a:ln>
        </p:spPr>
      </p:pic>
    </p:spTree>
  </p:cSld>
  <p:clrMapOvr>
    <a:masterClrMapping/>
  </p:clrMapOvr>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457200" y="5715000"/>
            <a:ext cx="8229600" cy="990600"/>
          </a:xfrm>
          <a:prstGeom prst="rect">
            <a:avLst/>
          </a:prstGeom>
        </p:spPr>
        <p:txBody>
          <a:bodyPr/>
          <a:lstStyle/>
          <a:p>
            <a:pPr marL="0" marR="0" lvl="0" indent="0" algn="ctr" defTabSz="914400" eaLnBrk="1" fontAlgn="auto" latinLnBrk="0" hangingPunct="1">
              <a:lnSpc>
                <a:spcPct val="100000"/>
              </a:lnSpc>
              <a:spcAft>
                <a:spcPts val="0"/>
              </a:spcAft>
              <a:buClrTx/>
              <a:buSzTx/>
              <a:buFontTx/>
              <a:buNone/>
              <a:tabLst/>
              <a:defRPr/>
            </a:pPr>
            <a:r>
              <a:rPr lang="en-US" sz="5400" spc="150" dirty="0" smtClean="0">
                <a:ln w="11430">
                  <a:solidFill>
                    <a:srgbClr val="002060"/>
                  </a:solidFill>
                </a:ln>
                <a:solidFill>
                  <a:srgbClr val="002060"/>
                </a:solidFill>
                <a:latin typeface="Tahoma" pitchFamily="34" charset="0"/>
                <a:cs typeface="Tahoma" pitchFamily="34" charset="0"/>
              </a:rPr>
              <a:t>Paul McCartney</a:t>
            </a:r>
            <a:endParaRPr lang="ru-RU" sz="5400" spc="150" dirty="0" smtClean="0">
              <a:ln w="11430">
                <a:solidFill>
                  <a:srgbClr val="002060"/>
                </a:solidFill>
              </a:ln>
              <a:solidFill>
                <a:srgbClr val="002060"/>
              </a:solidFill>
              <a:latin typeface="Tahoma" pitchFamily="34" charset="0"/>
              <a:cs typeface="Tahoma" pitchFamily="34" charset="0"/>
            </a:endParaRPr>
          </a:p>
        </p:txBody>
      </p:sp>
      <p:pic>
        <p:nvPicPr>
          <p:cNvPr id="3074" name="Picture 2" descr="C:\Documents and Settings\User\Рабочий стол\Наукоград\свой\Paul_McCartney_&amp;_Bono_Live8_1[1].jpg"/>
          <p:cNvPicPr>
            <a:picLocks noChangeAspect="1" noChangeArrowheads="1"/>
          </p:cNvPicPr>
          <p:nvPr/>
        </p:nvPicPr>
        <p:blipFill>
          <a:blip r:embed="rId2" cstate="print"/>
          <a:srcRect/>
          <a:stretch>
            <a:fillRect/>
          </a:stretch>
        </p:blipFill>
        <p:spPr bwMode="auto">
          <a:xfrm>
            <a:off x="1296000" y="228604"/>
            <a:ext cx="6552000" cy="5449904"/>
          </a:xfrm>
          <a:prstGeom prst="rect">
            <a:avLst/>
          </a:prstGeom>
          <a:noFill/>
          <a:ln w="57150">
            <a:pattFill prst="horzBrick">
              <a:fgClr>
                <a:srgbClr val="FF9900"/>
              </a:fgClr>
              <a:bgClr>
                <a:srgbClr val="006600"/>
              </a:bgClr>
            </a:pattFill>
            <a:miter lim="800000"/>
            <a:headEnd/>
            <a:tailEnd/>
          </a:ln>
        </p:spPr>
      </p:pic>
    </p:spTree>
  </p:cSld>
  <p:clrMapOvr>
    <a:masterClrMapping/>
  </p:clrMapOvr>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1"/>
          <p:cNvSpPr txBox="1">
            <a:spLocks/>
          </p:cNvSpPr>
          <p:nvPr/>
        </p:nvSpPr>
        <p:spPr>
          <a:xfrm>
            <a:off x="304800" y="381000"/>
            <a:ext cx="8229600" cy="1143000"/>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5400" b="0" i="0" u="none" strike="noStrike" kern="1200" cap="none" spc="150" normalizeH="0" baseline="0" noProof="0" dirty="0" smtClean="0">
                <a:ln w="11430">
                  <a:solidFill>
                    <a:srgbClr val="002060"/>
                  </a:solidFill>
                </a:ln>
                <a:solidFill>
                  <a:srgbClr val="002060"/>
                </a:solidFill>
                <a:effectLst/>
                <a:uLnTx/>
                <a:uFillTx/>
                <a:latin typeface="Tahoma" pitchFamily="34" charset="0"/>
                <a:ea typeface="+mn-ea"/>
                <a:cs typeface="Tahoma" pitchFamily="34" charset="0"/>
              </a:rPr>
              <a:t>Burn’s Supper</a:t>
            </a:r>
            <a:endParaRPr kumimoji="0" lang="ru-RU" sz="5400" b="0" i="0" u="none" strike="noStrike" kern="1200" cap="none" spc="150" normalizeH="0" baseline="0" noProof="0" dirty="0" smtClean="0">
              <a:ln w="11430">
                <a:solidFill>
                  <a:srgbClr val="002060"/>
                </a:solidFill>
              </a:ln>
              <a:solidFill>
                <a:srgbClr val="002060"/>
              </a:solidFill>
              <a:effectLst/>
              <a:uLnTx/>
              <a:uFillTx/>
              <a:latin typeface="Tahoma" pitchFamily="34" charset="0"/>
              <a:ea typeface="+mn-ea"/>
              <a:cs typeface="Tahoma" pitchFamily="34" charset="0"/>
            </a:endParaRPr>
          </a:p>
        </p:txBody>
      </p:sp>
      <p:pic>
        <p:nvPicPr>
          <p:cNvPr id="2050" name="Picture 2" descr="C:\Documents and Settings\User\Рабочий стол\Публикации в интернет\Metodisty.ru\Geopardy Game\830e7320f41d[1].jpg"/>
          <p:cNvPicPr>
            <a:picLocks noChangeAspect="1" noChangeArrowheads="1"/>
          </p:cNvPicPr>
          <p:nvPr/>
        </p:nvPicPr>
        <p:blipFill>
          <a:blip r:embed="rId2" cstate="email"/>
          <a:srcRect/>
          <a:stretch>
            <a:fillRect/>
          </a:stretch>
        </p:blipFill>
        <p:spPr bwMode="auto">
          <a:xfrm>
            <a:off x="250649" y="1699800"/>
            <a:ext cx="3178351" cy="4320000"/>
          </a:xfrm>
          <a:prstGeom prst="rect">
            <a:avLst/>
          </a:prstGeom>
          <a:noFill/>
          <a:ln w="57150">
            <a:pattFill prst="horzBrick">
              <a:fgClr>
                <a:srgbClr val="FF9900"/>
              </a:fgClr>
              <a:bgClr>
                <a:srgbClr val="006600"/>
              </a:bgClr>
            </a:pattFill>
            <a:miter lim="800000"/>
            <a:headEnd/>
            <a:tailEnd/>
          </a:ln>
        </p:spPr>
      </p:pic>
      <p:pic>
        <p:nvPicPr>
          <p:cNvPr id="2051" name="Picture 3" descr="C:\Documents and Settings\User\Рабочий стол\Публикации в интернет\Metodisty.ru\Geopardy Game\DSCF1668[1].jpg"/>
          <p:cNvPicPr>
            <a:picLocks noChangeAspect="1" noChangeArrowheads="1"/>
          </p:cNvPicPr>
          <p:nvPr/>
        </p:nvPicPr>
        <p:blipFill>
          <a:blip r:embed="rId3" cstate="email"/>
          <a:srcRect/>
          <a:stretch>
            <a:fillRect/>
          </a:stretch>
        </p:blipFill>
        <p:spPr bwMode="auto">
          <a:xfrm>
            <a:off x="3657600" y="1831200"/>
            <a:ext cx="5269963" cy="3960000"/>
          </a:xfrm>
          <a:prstGeom prst="rect">
            <a:avLst/>
          </a:prstGeom>
          <a:noFill/>
          <a:ln w="57150">
            <a:pattFill prst="horzBrick">
              <a:fgClr>
                <a:srgbClr val="FF9900"/>
              </a:fgClr>
              <a:bgClr>
                <a:srgbClr val="006600"/>
              </a:bgClr>
            </a:pattFill>
            <a:miter lim="800000"/>
            <a:headEnd/>
            <a:tailEnd/>
          </a:ln>
        </p:spPr>
      </p:pic>
    </p:spTree>
  </p:cSld>
  <p:clrMapOvr>
    <a:masterClrMapping/>
  </p:clrMapOvr>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txBox="1">
            <a:spLocks/>
          </p:cNvSpPr>
          <p:nvPr/>
        </p:nvSpPr>
        <p:spPr>
          <a:xfrm>
            <a:off x="685800" y="2130425"/>
            <a:ext cx="7772400" cy="1470025"/>
          </a:xfrm>
          <a:prstGeom prst="rect">
            <a:avLst/>
          </a:prstGeom>
          <a:noFill/>
        </p:spPr>
        <p:txBody>
          <a:bodyPr/>
          <a:lstStyle/>
          <a:p>
            <a:pPr algn="ctr" fontAlgn="auto">
              <a:spcAft>
                <a:spcPts val="0"/>
              </a:spcAft>
              <a:defRPr/>
            </a:pPr>
            <a:endParaRPr lang="ru-RU" sz="4800" b="1" dirty="0">
              <a:solidFill>
                <a:srgbClr val="FFC000"/>
              </a:solidFill>
              <a:latin typeface="Times New Roman" pitchFamily="18" charset="0"/>
              <a:ea typeface="+mj-ea"/>
              <a:cs typeface="Times New Roman" pitchFamily="18" charset="0"/>
            </a:endParaRPr>
          </a:p>
        </p:txBody>
      </p:sp>
      <p:pic>
        <p:nvPicPr>
          <p:cNvPr id="2050" name="Picture 2" descr="C:\Documents and Settings\User\Рабочий стол\Наукоград\свой\469px-Charlie_Chaplin_I[1].jpg"/>
          <p:cNvPicPr>
            <a:picLocks noChangeAspect="1" noChangeArrowheads="1"/>
          </p:cNvPicPr>
          <p:nvPr/>
        </p:nvPicPr>
        <p:blipFill>
          <a:blip r:embed="rId2" cstate="print"/>
          <a:srcRect/>
          <a:stretch>
            <a:fillRect/>
          </a:stretch>
        </p:blipFill>
        <p:spPr bwMode="auto">
          <a:xfrm>
            <a:off x="2362200" y="152400"/>
            <a:ext cx="4467225" cy="5638800"/>
          </a:xfrm>
          <a:prstGeom prst="rect">
            <a:avLst/>
          </a:prstGeom>
          <a:noFill/>
          <a:ln w="57150">
            <a:pattFill prst="horzBrick">
              <a:fgClr>
                <a:srgbClr val="FF9900"/>
              </a:fgClr>
              <a:bgClr>
                <a:srgbClr val="006600"/>
              </a:bgClr>
            </a:pattFill>
            <a:miter lim="800000"/>
            <a:headEnd/>
            <a:tailEnd/>
          </a:ln>
        </p:spPr>
      </p:pic>
      <p:sp>
        <p:nvSpPr>
          <p:cNvPr id="5" name="Заголовок 1"/>
          <p:cNvSpPr>
            <a:spLocks noGrp="1"/>
          </p:cNvSpPr>
          <p:nvPr>
            <p:ph type="title"/>
          </p:nvPr>
        </p:nvSpPr>
        <p:spPr>
          <a:xfrm>
            <a:off x="457200" y="5562600"/>
            <a:ext cx="8229600" cy="1143000"/>
          </a:xfrm>
        </p:spPr>
        <p:txBody>
          <a:bodyPr/>
          <a:lstStyle/>
          <a:p>
            <a:pPr eaLnBrk="1" hangingPunct="1"/>
            <a:r>
              <a:rPr lang="en-US" sz="5400" spc="150" dirty="0" smtClean="0">
                <a:ln w="11430">
                  <a:solidFill>
                    <a:srgbClr val="002060"/>
                  </a:solidFill>
                </a:ln>
                <a:solidFill>
                  <a:srgbClr val="002060"/>
                </a:solidFill>
                <a:latin typeface="Tahoma" pitchFamily="34" charset="0"/>
                <a:ea typeface="+mn-ea"/>
                <a:cs typeface="Tahoma" pitchFamily="34" charset="0"/>
              </a:rPr>
              <a:t>Charlie Chaplin</a:t>
            </a:r>
            <a:endParaRPr lang="ru-RU" sz="5400" spc="150" dirty="0" smtClean="0">
              <a:ln w="11430">
                <a:solidFill>
                  <a:srgbClr val="002060"/>
                </a:solidFill>
              </a:ln>
              <a:solidFill>
                <a:srgbClr val="002060"/>
              </a:solidFill>
              <a:latin typeface="Tahoma" pitchFamily="34" charset="0"/>
              <a:ea typeface="+mn-ea"/>
              <a:cs typeface="Tahoma" pitchFamily="34" charset="0"/>
            </a:endParaRPr>
          </a:p>
        </p:txBody>
      </p:sp>
    </p:spTree>
  </p:cSld>
  <p:clrMapOvr>
    <a:masterClrMapping/>
  </p:clrMapOvr>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5" name="Заголовок 2"/>
          <p:cNvSpPr>
            <a:spLocks noGrp="1"/>
          </p:cNvSpPr>
          <p:nvPr>
            <p:ph type="title"/>
          </p:nvPr>
        </p:nvSpPr>
        <p:spPr>
          <a:xfrm>
            <a:off x="457200" y="5410200"/>
            <a:ext cx="8229600" cy="1143000"/>
          </a:xfrm>
        </p:spPr>
        <p:txBody>
          <a:bodyPr/>
          <a:lstStyle/>
          <a:p>
            <a:pPr eaLnBrk="1" hangingPunct="1"/>
            <a:r>
              <a:rPr lang="en-US" sz="5400" spc="150" dirty="0" smtClean="0">
                <a:ln w="11430">
                  <a:solidFill>
                    <a:srgbClr val="002060"/>
                  </a:solidFill>
                </a:ln>
                <a:solidFill>
                  <a:srgbClr val="002060"/>
                </a:solidFill>
                <a:latin typeface="Tahoma" pitchFamily="34" charset="0"/>
                <a:ea typeface="+mn-ea"/>
                <a:cs typeface="Tahoma" pitchFamily="34" charset="0"/>
              </a:rPr>
              <a:t>Trooping the </a:t>
            </a:r>
            <a:r>
              <a:rPr lang="en-US" sz="5400" spc="150" dirty="0" err="1" smtClean="0">
                <a:ln w="11430">
                  <a:solidFill>
                    <a:srgbClr val="002060"/>
                  </a:solidFill>
                </a:ln>
                <a:solidFill>
                  <a:srgbClr val="002060"/>
                </a:solidFill>
                <a:latin typeface="Tahoma" pitchFamily="34" charset="0"/>
                <a:ea typeface="+mn-ea"/>
                <a:cs typeface="Tahoma" pitchFamily="34" charset="0"/>
              </a:rPr>
              <a:t>colours</a:t>
            </a:r>
            <a:endParaRPr lang="ru-RU" sz="5400" spc="150" dirty="0" smtClean="0">
              <a:ln w="11430">
                <a:solidFill>
                  <a:srgbClr val="002060"/>
                </a:solidFill>
              </a:ln>
              <a:solidFill>
                <a:srgbClr val="002060"/>
              </a:solidFill>
              <a:latin typeface="Tahoma" pitchFamily="34" charset="0"/>
              <a:ea typeface="+mn-ea"/>
              <a:cs typeface="Tahoma" pitchFamily="34" charset="0"/>
            </a:endParaRPr>
          </a:p>
        </p:txBody>
      </p:sp>
      <p:pic>
        <p:nvPicPr>
          <p:cNvPr id="4098" name="Picture 2" descr="C:\Documents and Settings\User\Рабочий стол\Наукоград\свой\800px-Trooping_the_Colour_Inspection[1].jpg"/>
          <p:cNvPicPr>
            <a:picLocks noChangeAspect="1" noChangeArrowheads="1"/>
          </p:cNvPicPr>
          <p:nvPr/>
        </p:nvPicPr>
        <p:blipFill>
          <a:blip r:embed="rId2" cstate="email"/>
          <a:srcRect/>
          <a:stretch>
            <a:fillRect/>
          </a:stretch>
        </p:blipFill>
        <p:spPr bwMode="auto">
          <a:xfrm>
            <a:off x="1134000" y="228600"/>
            <a:ext cx="6876000" cy="5157000"/>
          </a:xfrm>
          <a:prstGeom prst="rect">
            <a:avLst/>
          </a:prstGeom>
          <a:noFill/>
          <a:ln w="57150">
            <a:pattFill prst="horzBrick">
              <a:fgClr>
                <a:srgbClr val="FF9900"/>
              </a:fgClr>
              <a:bgClr>
                <a:srgbClr val="006600"/>
              </a:bgClr>
            </a:pattFill>
            <a:miter lim="800000"/>
            <a:headEnd/>
            <a:tailEnd/>
          </a:ln>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7" name="Заголовок 1"/>
          <p:cNvSpPr txBox="1">
            <a:spLocks/>
          </p:cNvSpPr>
          <p:nvPr/>
        </p:nvSpPr>
        <p:spPr>
          <a:xfrm>
            <a:off x="1905000" y="5791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Holidays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3" name="Заголовок 1"/>
          <p:cNvSpPr txBox="1">
            <a:spLocks/>
          </p:cNvSpPr>
          <p:nvPr/>
        </p:nvSpPr>
        <p:spPr>
          <a:xfrm>
            <a:off x="1828800" y="3505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Cinema</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4" name="Заголовок 1"/>
          <p:cNvSpPr txBox="1">
            <a:spLocks/>
          </p:cNvSpPr>
          <p:nvPr/>
        </p:nvSpPr>
        <p:spPr>
          <a:xfrm>
            <a:off x="1828800" y="24384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Famous People</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5" name="Заголовок 1"/>
          <p:cNvSpPr txBox="1">
            <a:spLocks/>
          </p:cNvSpPr>
          <p:nvPr/>
        </p:nvSpPr>
        <p:spPr>
          <a:xfrm>
            <a:off x="1828800" y="228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Traditions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6" name="Заголовок 1"/>
          <p:cNvSpPr txBox="1">
            <a:spLocks/>
          </p:cNvSpPr>
          <p:nvPr/>
        </p:nvSpPr>
        <p:spPr>
          <a:xfrm>
            <a:off x="1828800" y="1371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Food</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7" name="Блок-схема: узел суммирования 16">
            <a:hlinkClick r:id="rId2" action="ppaction://hlinksldjump"/>
          </p:cNvPr>
          <p:cNvSpPr/>
          <p:nvPr/>
        </p:nvSpPr>
        <p:spPr>
          <a:xfrm>
            <a:off x="838200" y="5867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9" name="Блок-схема: узел суммирования 18">
            <a:hlinkClick r:id="rId3" action="ppaction://hlinksldjump"/>
          </p:cNvPr>
          <p:cNvSpPr/>
          <p:nvPr/>
        </p:nvSpPr>
        <p:spPr>
          <a:xfrm>
            <a:off x="838200" y="3581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0" name="Блок-схема: узел суммирования 19">
            <a:hlinkClick r:id="rId4" action="ppaction://hlinksldjump"/>
          </p:cNvPr>
          <p:cNvSpPr/>
          <p:nvPr/>
        </p:nvSpPr>
        <p:spPr>
          <a:xfrm>
            <a:off x="838200" y="25146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1" name="Блок-схема: узел суммирования 20">
            <a:hlinkClick r:id="rId5" action="ppaction://hlinksldjump"/>
          </p:cNvPr>
          <p:cNvSpPr/>
          <p:nvPr/>
        </p:nvSpPr>
        <p:spPr>
          <a:xfrm>
            <a:off x="838200" y="1447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2" name="Блок-схема: узел суммирования 21">
            <a:hlinkClick r:id="rId6" action="ppaction://hlinksldjump"/>
          </p:cNvPr>
          <p:cNvSpPr/>
          <p:nvPr/>
        </p:nvSpPr>
        <p:spPr>
          <a:xfrm>
            <a:off x="838200" y="304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Заголовок 1"/>
          <p:cNvSpPr>
            <a:spLocks noGrp="1"/>
          </p:cNvSpPr>
          <p:nvPr>
            <p:ph type="title"/>
          </p:nvPr>
        </p:nvSpPr>
        <p:spPr>
          <a:xfrm>
            <a:off x="457200" y="5562600"/>
            <a:ext cx="8229600" cy="1143000"/>
          </a:xfrm>
        </p:spPr>
        <p:txBody>
          <a:bodyPr/>
          <a:lstStyle/>
          <a:p>
            <a:pPr eaLnBrk="1" hangingPunct="1"/>
            <a:r>
              <a:rPr lang="en-US" sz="5400" spc="150" dirty="0" smtClean="0">
                <a:ln w="11430">
                  <a:solidFill>
                    <a:srgbClr val="002060"/>
                  </a:solidFill>
                </a:ln>
                <a:solidFill>
                  <a:srgbClr val="002060"/>
                </a:solidFill>
                <a:latin typeface="Tahoma" pitchFamily="34" charset="0"/>
                <a:ea typeface="+mn-ea"/>
                <a:cs typeface="Tahoma" pitchFamily="34" charset="0"/>
              </a:rPr>
              <a:t>Isaac Newton</a:t>
            </a:r>
            <a:endParaRPr lang="ru-RU" sz="5400" spc="150" dirty="0" smtClean="0">
              <a:ln w="11430">
                <a:solidFill>
                  <a:srgbClr val="002060"/>
                </a:solidFill>
              </a:ln>
              <a:solidFill>
                <a:srgbClr val="002060"/>
              </a:solidFill>
              <a:latin typeface="Tahoma" pitchFamily="34" charset="0"/>
              <a:ea typeface="+mn-ea"/>
              <a:cs typeface="Tahoma" pitchFamily="34" charset="0"/>
            </a:endParaRPr>
          </a:p>
        </p:txBody>
      </p:sp>
      <p:pic>
        <p:nvPicPr>
          <p:cNvPr id="80899" name="Picture 3" descr="D:\Работа с классом\Своя игра 11\19.12.08\Newton\481px-Isaac_Newton.jpg"/>
          <p:cNvPicPr>
            <a:picLocks noChangeAspect="1" noChangeArrowheads="1"/>
          </p:cNvPicPr>
          <p:nvPr/>
        </p:nvPicPr>
        <p:blipFill>
          <a:blip r:embed="rId2" cstate="email"/>
          <a:srcRect/>
          <a:stretch>
            <a:fillRect/>
          </a:stretch>
        </p:blipFill>
        <p:spPr bwMode="auto">
          <a:xfrm>
            <a:off x="2394000" y="228600"/>
            <a:ext cx="4356000" cy="5424621"/>
          </a:xfrm>
          <a:prstGeom prst="rect">
            <a:avLst/>
          </a:prstGeom>
          <a:noFill/>
          <a:ln w="57150">
            <a:pattFill prst="horzBrick">
              <a:fgClr>
                <a:srgbClr val="FF9900"/>
              </a:fgClr>
              <a:bgClr>
                <a:srgbClr val="006600"/>
              </a:bgClr>
            </a:pattFill>
            <a:miter lim="800000"/>
            <a:headEnd/>
            <a:tailEnd/>
          </a:ln>
        </p:spPr>
      </p:pic>
    </p:spTree>
  </p:cSld>
  <p:clrMapOvr>
    <a:masterClrMapping/>
  </p:clrMapOvr>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Содержимое 2"/>
          <p:cNvSpPr txBox="1">
            <a:spLocks/>
          </p:cNvSpPr>
          <p:nvPr/>
        </p:nvSpPr>
        <p:spPr>
          <a:xfrm>
            <a:off x="381000" y="304800"/>
            <a:ext cx="8229600" cy="6172200"/>
          </a:xfrm>
          <a:prstGeom prst="rect">
            <a:avLst/>
          </a:prstGeom>
          <a:ln>
            <a:noFill/>
          </a:ln>
        </p:spPr>
        <p:txBody>
          <a:bodyPr rtlCol="0">
            <a:normAutofit lnSpcReduction="10000"/>
          </a:bodyPr>
          <a:lstStyle/>
          <a:p>
            <a:pPr marL="273050" indent="-273050">
              <a:lnSpc>
                <a:spcPct val="80000"/>
              </a:lnSpc>
              <a:spcBef>
                <a:spcPct val="20000"/>
              </a:spcBef>
              <a:defRPr/>
            </a:pPr>
            <a:r>
              <a:rPr lang="en-US" b="1" kern="0" dirty="0" smtClean="0">
                <a:solidFill>
                  <a:srgbClr val="000000"/>
                </a:solidFill>
                <a:latin typeface="Tahoma" pitchFamily="34" charset="0"/>
              </a:rPr>
              <a:t>Resources:</a:t>
            </a:r>
          </a:p>
          <a:p>
            <a:pPr marL="273050" lvl="0" indent="-273050">
              <a:buFont typeface="Arial" pitchFamily="34" charset="0"/>
              <a:buChar char="•"/>
            </a:pPr>
            <a:r>
              <a:rPr lang="ru-RU" dirty="0" smtClean="0">
                <a:solidFill>
                  <a:srgbClr val="000000"/>
                </a:solidFill>
              </a:rPr>
              <a:t>Г.Л. </a:t>
            </a:r>
            <a:r>
              <a:rPr lang="ru-RU" dirty="0" err="1" smtClean="0">
                <a:solidFill>
                  <a:srgbClr val="000000"/>
                </a:solidFill>
              </a:rPr>
              <a:t>Кубарьков</a:t>
            </a:r>
            <a:r>
              <a:rPr lang="ru-RU" dirty="0" smtClean="0">
                <a:solidFill>
                  <a:srgbClr val="000000"/>
                </a:solidFill>
              </a:rPr>
              <a:t>, И.А. Тимощук. 1000. Сборник новых тем современного английского </a:t>
            </a:r>
            <a:r>
              <a:rPr lang="en-US" dirty="0" smtClean="0">
                <a:solidFill>
                  <a:srgbClr val="000000"/>
                </a:solidFill>
              </a:rPr>
              <a:t>	</a:t>
            </a:r>
            <a:r>
              <a:rPr lang="ru-RU" dirty="0" smtClean="0">
                <a:solidFill>
                  <a:srgbClr val="000000"/>
                </a:solidFill>
              </a:rPr>
              <a:t>языка. – Москва: ЗАО «БАО-ПРЕСС», 2005.</a:t>
            </a:r>
            <a:endParaRPr lang="en-US" dirty="0" smtClean="0">
              <a:solidFill>
                <a:srgbClr val="000000"/>
              </a:solidFill>
            </a:endParaRPr>
          </a:p>
          <a:p>
            <a:pPr marL="273050" indent="-273050">
              <a:buFont typeface="Arial" pitchFamily="34" charset="0"/>
              <a:buChar char="•"/>
            </a:pPr>
            <a:r>
              <a:rPr lang="ru-RU" dirty="0" smtClean="0">
                <a:solidFill>
                  <a:srgbClr val="000000"/>
                </a:solidFill>
              </a:rPr>
              <a:t>журнал «Иностранные языки в школе», № 6, 1996 г., №№ 3-4, 2000 г., № 3, 2001 г.</a:t>
            </a:r>
          </a:p>
          <a:p>
            <a:pPr marL="273050" lvl="0" indent="-273050">
              <a:buFont typeface="Arial" pitchFamily="34" charset="0"/>
              <a:buChar char="•"/>
            </a:pPr>
            <a:r>
              <a:rPr lang="en-US" dirty="0" smtClean="0">
                <a:solidFill>
                  <a:srgbClr val="000000"/>
                </a:solidFill>
              </a:rPr>
              <a:t> http://en.wikipedia.org</a:t>
            </a:r>
          </a:p>
          <a:p>
            <a:pPr marL="273050" indent="-273050"/>
            <a:r>
              <a:rPr lang="en-US" b="1" kern="0" dirty="0" smtClean="0">
                <a:solidFill>
                  <a:srgbClr val="000000"/>
                </a:solidFill>
                <a:latin typeface="Tahoma" pitchFamily="34" charset="0"/>
              </a:rPr>
              <a:t>Image resources:</a:t>
            </a:r>
          </a:p>
          <a:p>
            <a:pPr marL="273050" indent="-273050"/>
            <a:r>
              <a:rPr lang="en-US" dirty="0" smtClean="0">
                <a:solidFill>
                  <a:srgbClr val="000000"/>
                </a:solidFill>
                <a:hlinkClick r:id="rId2"/>
              </a:rPr>
              <a:t>http://upload.wikimedia.org/wikipedia/commons/e/ef/Paul_McCartney_%26_Bono_Live8.jpg</a:t>
            </a:r>
            <a:endParaRPr lang="en-US" dirty="0" smtClean="0">
              <a:solidFill>
                <a:srgbClr val="000000"/>
              </a:solidFill>
            </a:endParaRPr>
          </a:p>
          <a:p>
            <a:pPr marL="273050" indent="-273050"/>
            <a:r>
              <a:rPr lang="en-US" dirty="0" smtClean="0">
                <a:solidFill>
                  <a:srgbClr val="000000"/>
                </a:solidFill>
                <a:hlinkClick r:id="rId3"/>
              </a:rPr>
              <a:t>http://upload.wikimedia.org/wikipedia/commons/d/de/Trooping_the_Colour_Inspection.JPG</a:t>
            </a:r>
            <a:endParaRPr lang="en-US" dirty="0" smtClean="0">
              <a:solidFill>
                <a:srgbClr val="000000"/>
              </a:solidFill>
            </a:endParaRPr>
          </a:p>
          <a:p>
            <a:pPr marL="273050" indent="-273050"/>
            <a:r>
              <a:rPr lang="en-US" dirty="0" smtClean="0">
                <a:solidFill>
                  <a:srgbClr val="000000"/>
                </a:solidFill>
                <a:hlinkClick r:id="rId4"/>
              </a:rPr>
              <a:t>http://www.libo.ru/uploads/posts/2009-05/1242181247_geniy_015.jpg</a:t>
            </a:r>
            <a:endParaRPr lang="en-US" dirty="0" smtClean="0">
              <a:solidFill>
                <a:srgbClr val="000000"/>
              </a:solidFill>
            </a:endParaRPr>
          </a:p>
          <a:p>
            <a:pPr marL="273050" indent="-273050"/>
            <a:r>
              <a:rPr lang="en-US" dirty="0" smtClean="0">
                <a:solidFill>
                  <a:srgbClr val="000000"/>
                </a:solidFill>
                <a:hlinkClick r:id="rId5"/>
              </a:rPr>
              <a:t>http://upload.wikimedia.org/wikipedia/commons/e/e7/Charlie_Chaplin_I.jpg</a:t>
            </a:r>
            <a:endParaRPr lang="en-US" dirty="0" smtClean="0">
              <a:solidFill>
                <a:srgbClr val="000000"/>
              </a:solidFill>
            </a:endParaRPr>
          </a:p>
          <a:p>
            <a:pPr marL="273050" indent="-273050"/>
            <a:r>
              <a:rPr lang="en-US" dirty="0" smtClean="0">
                <a:solidFill>
                  <a:srgbClr val="000000"/>
                </a:solidFill>
                <a:hlinkClick r:id="rId6"/>
              </a:rPr>
              <a:t>http://www.viuumedia.com/img/portfolio/photo/sandwich.jpg</a:t>
            </a:r>
            <a:endParaRPr lang="en-US" dirty="0" smtClean="0">
              <a:solidFill>
                <a:srgbClr val="000000"/>
              </a:solidFill>
            </a:endParaRPr>
          </a:p>
          <a:p>
            <a:pPr marL="273050" indent="-273050"/>
            <a:r>
              <a:rPr lang="en-US" dirty="0" smtClean="0">
                <a:solidFill>
                  <a:srgbClr val="000000"/>
                </a:solidFill>
                <a:hlinkClick r:id="rId7"/>
              </a:rPr>
              <a:t>http://i029.radikal.ru/1003/ec/830e7320f41d.jpg</a:t>
            </a:r>
            <a:endParaRPr lang="en-US" dirty="0" smtClean="0">
              <a:solidFill>
                <a:srgbClr val="000000"/>
              </a:solidFill>
            </a:endParaRPr>
          </a:p>
          <a:p>
            <a:pPr marL="273050" indent="-273050"/>
            <a:r>
              <a:rPr lang="en-US" dirty="0" smtClean="0">
                <a:solidFill>
                  <a:srgbClr val="000000"/>
                </a:solidFill>
                <a:hlinkClick r:id="rId8"/>
              </a:rPr>
              <a:t>http://www.craggy.org.uk/burns_supper_18-02-06/DSCF1668.jpg</a:t>
            </a:r>
            <a:endParaRPr lang="en-US" dirty="0" smtClean="0">
              <a:solidFill>
                <a:srgbClr val="000000"/>
              </a:solidFill>
            </a:endParaRPr>
          </a:p>
          <a:p>
            <a:pPr marL="273050" indent="-273050"/>
            <a:endParaRPr lang="en-US" dirty="0" smtClean="0">
              <a:solidFill>
                <a:srgbClr val="000000"/>
              </a:solidFill>
            </a:endParaRPr>
          </a:p>
          <a:p>
            <a:pPr marL="273050" indent="-273050"/>
            <a:endParaRPr lang="en-US" dirty="0" smtClean="0">
              <a:solidFill>
                <a:srgbClr val="000000"/>
              </a:solidFill>
            </a:endParaRPr>
          </a:p>
          <a:p>
            <a:pPr marL="273050" indent="-273050"/>
            <a:endParaRPr lang="en-US" dirty="0" smtClean="0">
              <a:solidFill>
                <a:srgbClr val="000000"/>
              </a:solidFill>
            </a:endParaRPr>
          </a:p>
          <a:p>
            <a:pPr marL="273050" indent="-273050"/>
            <a:endParaRPr lang="en-US" dirty="0" smtClean="0">
              <a:solidFill>
                <a:srgbClr val="000000"/>
              </a:solidFill>
            </a:endParaRPr>
          </a:p>
          <a:p>
            <a:pPr marL="273050" indent="-273050"/>
            <a:endParaRPr lang="en-US" dirty="0" smtClean="0">
              <a:solidFill>
                <a:srgbClr val="000000"/>
              </a:solidFill>
            </a:endParaRPr>
          </a:p>
          <a:p>
            <a:pPr marL="273050" indent="-273050"/>
            <a:endParaRPr lang="en-US" dirty="0" smtClean="0">
              <a:solidFill>
                <a:srgbClr val="000000"/>
              </a:solidFill>
            </a:endParaRPr>
          </a:p>
          <a:p>
            <a:pPr marL="273050" indent="-273050"/>
            <a:r>
              <a:rPr lang="en-US" dirty="0" smtClean="0">
                <a:solidFill>
                  <a:srgbClr val="000000"/>
                </a:solidFill>
              </a:rPr>
              <a:t>	</a:t>
            </a:r>
            <a:endParaRPr lang="en-US" b="1" kern="0" dirty="0" smtClean="0">
              <a:solidFill>
                <a:srgbClr val="000000"/>
              </a:solidFill>
              <a:latin typeface="Tahoma" pitchFamily="34" charset="0"/>
            </a:endParaRPr>
          </a:p>
          <a:p>
            <a:pPr marL="273050" indent="-273050"/>
            <a:endParaRPr kumimoji="0" lang="ru-RU" sz="1600" i="0" u="none" strike="noStrike" kern="1200" cap="none" spc="150" normalizeH="0" baseline="0" noProof="0" dirty="0">
              <a:ln w="11430">
                <a:solidFill>
                  <a:srgbClr val="002060"/>
                </a:solidFill>
              </a:ln>
              <a:solidFill>
                <a:srgbClr val="000000"/>
              </a:solidFill>
              <a:uLnTx/>
              <a:uFillTx/>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066800" y="4724400"/>
            <a:ext cx="7772400" cy="917575"/>
          </a:xfrm>
          <a:prstGeom prst="rect">
            <a:avLst/>
          </a:prstGeom>
        </p:spPr>
        <p:txBody>
          <a:bodyPr anchor="ctr"/>
          <a:lstStyle/>
          <a:p>
            <a:pPr algn="ctr" fontAlgn="auto">
              <a:spcAft>
                <a:spcPts val="0"/>
              </a:spcAft>
              <a:defRPr/>
            </a:pPr>
            <a:endParaRPr lang="ru-RU" sz="4800" b="1" dirty="0">
              <a:solidFill>
                <a:srgbClr val="FFC000"/>
              </a:solidFill>
              <a:latin typeface="+mj-lt"/>
              <a:ea typeface="+mj-ea"/>
              <a:cs typeface="+mj-cs"/>
            </a:endParaRPr>
          </a:p>
        </p:txBody>
      </p:sp>
      <p:sp>
        <p:nvSpPr>
          <p:cNvPr id="10" name="Заголовок 1"/>
          <p:cNvSpPr txBox="1">
            <a:spLocks/>
          </p:cNvSpPr>
          <p:nvPr/>
        </p:nvSpPr>
        <p:spPr>
          <a:xfrm>
            <a:off x="1828800" y="4648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Sounds of Music</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3" name="Заголовок 1"/>
          <p:cNvSpPr txBox="1">
            <a:spLocks/>
          </p:cNvSpPr>
          <p:nvPr/>
        </p:nvSpPr>
        <p:spPr>
          <a:xfrm>
            <a:off x="1828800" y="35052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Cinema</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4" name="Заголовок 1"/>
          <p:cNvSpPr txBox="1">
            <a:spLocks/>
          </p:cNvSpPr>
          <p:nvPr/>
        </p:nvSpPr>
        <p:spPr>
          <a:xfrm>
            <a:off x="1828800" y="2438400"/>
            <a:ext cx="67068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Famous</a:t>
            </a:r>
            <a:r>
              <a:rPr lang="en-US" sz="4400" b="1" dirty="0">
                <a:solidFill>
                  <a:srgbClr val="FFC000"/>
                </a:solidFill>
              </a:rPr>
              <a:t> </a:t>
            </a: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People</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5" name="Заголовок 1"/>
          <p:cNvSpPr txBox="1">
            <a:spLocks/>
          </p:cNvSpPr>
          <p:nvPr/>
        </p:nvSpPr>
        <p:spPr>
          <a:xfrm>
            <a:off x="1828800" y="228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smtClean="0">
                <a:ln w="11430">
                  <a:solidFill>
                    <a:srgbClr val="FF0000"/>
                  </a:solidFill>
                </a:ln>
                <a:solidFill>
                  <a:srgbClr val="FFFF00"/>
                </a:solidFill>
                <a:effectLst>
                  <a:outerShdw blurRad="25400" algn="tl" rotWithShape="0">
                    <a:srgbClr val="000000">
                      <a:alpha val="43000"/>
                    </a:srgbClr>
                  </a:outerShdw>
                </a:effectLst>
                <a:latin typeface="Constantia" pitchFamily="18" charset="0"/>
              </a:rPr>
              <a:t>Traditions</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6" name="Заголовок 1"/>
          <p:cNvSpPr txBox="1">
            <a:spLocks/>
          </p:cNvSpPr>
          <p:nvPr/>
        </p:nvSpPr>
        <p:spPr>
          <a:xfrm>
            <a:off x="1828800" y="1371600"/>
            <a:ext cx="6705600" cy="841375"/>
          </a:xfrm>
          <a:prstGeom prst="rect">
            <a:avLst/>
          </a:prstGeom>
          <a:solidFill>
            <a:schemeClr val="bg2">
              <a:lumMod val="60000"/>
              <a:lumOff val="40000"/>
            </a:schemeClr>
          </a:solidFill>
          <a:effectLst>
            <a:innerShdw blurRad="63500" dist="50800" dir="2700000">
              <a:schemeClr val="bg1">
                <a:lumMod val="20000"/>
                <a:lumOff val="80000"/>
                <a:alpha val="50000"/>
              </a:schemeClr>
            </a:innerShdw>
          </a:effectLst>
          <a:scene3d>
            <a:camera prst="obliqueTopRight">
              <a:rot lat="0" lon="0" rev="0"/>
            </a:camera>
            <a:lightRig rig="flood" dir="t"/>
          </a:scene3d>
          <a:sp3d contourW="31750" prstMaterial="softEdge">
            <a:bevelT w="63500" h="25400"/>
            <a:contourClr>
              <a:srgbClr val="FFD025"/>
            </a:contourClr>
          </a:sp3d>
        </p:spPr>
        <p:style>
          <a:lnRef idx="0">
            <a:schemeClr val="accent1"/>
          </a:lnRef>
          <a:fillRef idx="3">
            <a:schemeClr val="accent1"/>
          </a:fillRef>
          <a:effectRef idx="3">
            <a:schemeClr val="accent1"/>
          </a:effectRef>
          <a:fontRef idx="minor">
            <a:schemeClr val="lt1"/>
          </a:fontRef>
        </p:style>
        <p:txBody>
          <a:bodyPr anchor="ctr"/>
          <a:lstStyle/>
          <a:p>
            <a:pPr algn="ctr" fontAlgn="auto">
              <a:spcAft>
                <a:spcPts val="0"/>
              </a:spcAft>
              <a:defRPr/>
            </a:pPr>
            <a:r>
              <a:rPr lang="en-US"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rPr>
              <a:t>Food</a:t>
            </a:r>
            <a:endParaRPr lang="ru-RU" sz="4400" b="1" spc="150" dirty="0">
              <a:ln w="11430">
                <a:solidFill>
                  <a:srgbClr val="FF0000"/>
                </a:solidFill>
              </a:ln>
              <a:solidFill>
                <a:srgbClr val="FFFF00"/>
              </a:solidFill>
              <a:effectLst>
                <a:outerShdw blurRad="25400" algn="tl" rotWithShape="0">
                  <a:srgbClr val="000000">
                    <a:alpha val="43000"/>
                  </a:srgbClr>
                </a:outerShdw>
              </a:effectLst>
              <a:latin typeface="Constantia" pitchFamily="18" charset="0"/>
            </a:endParaRPr>
          </a:p>
        </p:txBody>
      </p:sp>
      <p:sp>
        <p:nvSpPr>
          <p:cNvPr id="18" name="Блок-схема: узел суммирования 17">
            <a:hlinkClick r:id="rId2" action="ppaction://hlinksldjump"/>
          </p:cNvPr>
          <p:cNvSpPr/>
          <p:nvPr/>
        </p:nvSpPr>
        <p:spPr>
          <a:xfrm>
            <a:off x="838200" y="4724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9" name="Блок-схема: узел суммирования 18">
            <a:hlinkClick r:id="rId3" action="ppaction://hlinksldjump"/>
          </p:cNvPr>
          <p:cNvSpPr/>
          <p:nvPr/>
        </p:nvSpPr>
        <p:spPr>
          <a:xfrm>
            <a:off x="838200" y="35814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0" name="Блок-схема: узел суммирования 19"/>
          <p:cNvSpPr/>
          <p:nvPr/>
        </p:nvSpPr>
        <p:spPr>
          <a:xfrm>
            <a:off x="838200" y="25146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1" name="Блок-схема: узел суммирования 20">
            <a:hlinkClick r:id="rId4" action="ppaction://hlinksldjump"/>
          </p:cNvPr>
          <p:cNvSpPr/>
          <p:nvPr/>
        </p:nvSpPr>
        <p:spPr>
          <a:xfrm>
            <a:off x="838200" y="1447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2" name="Блок-схема: узел суммирования 21">
            <a:hlinkClick r:id="rId5" action="ppaction://hlinksldjump"/>
          </p:cNvPr>
          <p:cNvSpPr/>
          <p:nvPr/>
        </p:nvSpPr>
        <p:spPr>
          <a:xfrm>
            <a:off x="838200" y="304800"/>
            <a:ext cx="838200" cy="685800"/>
          </a:xfrm>
          <a:prstGeom prst="flowChartSummingJunction">
            <a:avLst/>
          </a:prstGeom>
          <a:solidFill>
            <a:srgbClr val="FFD02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Тема Office">
  <a:themeElements>
    <a:clrScheme name="Другая 6">
      <a:dk1>
        <a:srgbClr val="FFCC00"/>
      </a:dk1>
      <a:lt1>
        <a:srgbClr val="95B3D7"/>
      </a:lt1>
      <a:dk2>
        <a:srgbClr val="0000A8"/>
      </a:dk2>
      <a:lt2>
        <a:srgbClr val="EEECE1"/>
      </a:lt2>
      <a:accent1>
        <a:srgbClr val="4F81BD"/>
      </a:accent1>
      <a:accent2>
        <a:srgbClr val="C0504D"/>
      </a:accent2>
      <a:accent3>
        <a:srgbClr val="9BBB59"/>
      </a:accent3>
      <a:accent4>
        <a:srgbClr val="8064A2"/>
      </a:accent4>
      <a:accent5>
        <a:srgbClr val="4BACC6"/>
      </a:accent5>
      <a:accent6>
        <a:srgbClr val="F79646"/>
      </a:accent6>
      <a:hlink>
        <a:srgbClr val="FFCC00"/>
      </a:hlink>
      <a:folHlink>
        <a:srgbClr val="FE66FF"/>
      </a:folHlink>
    </a:clrScheme>
    <a:fontScheme name="Классическая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Другая 6">
    <a:dk1>
      <a:srgbClr val="FFCC00"/>
    </a:dk1>
    <a:lt1>
      <a:srgbClr val="95B3D7"/>
    </a:lt1>
    <a:dk2>
      <a:srgbClr val="0000A8"/>
    </a:dk2>
    <a:lt2>
      <a:srgbClr val="EEECE1"/>
    </a:lt2>
    <a:accent1>
      <a:srgbClr val="4F81BD"/>
    </a:accent1>
    <a:accent2>
      <a:srgbClr val="C0504D"/>
    </a:accent2>
    <a:accent3>
      <a:srgbClr val="9BBB59"/>
    </a:accent3>
    <a:accent4>
      <a:srgbClr val="8064A2"/>
    </a:accent4>
    <a:accent5>
      <a:srgbClr val="4BACC6"/>
    </a:accent5>
    <a:accent6>
      <a:srgbClr val="F79646"/>
    </a:accent6>
    <a:hlink>
      <a:srgbClr val="FFCC00"/>
    </a:hlink>
    <a:folHlink>
      <a:srgbClr val="FE66FF"/>
    </a:folHlink>
  </a:clrScheme>
</a:themeOverride>
</file>

<file path=docProps/app.xml><?xml version="1.0" encoding="utf-8"?>
<Properties xmlns="http://schemas.openxmlformats.org/officeDocument/2006/extended-properties" xmlns:vt="http://schemas.openxmlformats.org/officeDocument/2006/docPropsVTypes">
  <Template/>
  <TotalTime>822</TotalTime>
  <Words>590</Words>
  <Application>Microsoft Office PowerPoint</Application>
  <PresentationFormat>Экран (4:3)</PresentationFormat>
  <Paragraphs>234</Paragraphs>
  <Slides>81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81</vt:i4>
      </vt:variant>
    </vt:vector>
  </HeadingPairs>
  <TitlesOfParts>
    <vt:vector size="82"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lpstr>Слайд 39</vt:lpstr>
      <vt:lpstr>Слайд 40</vt:lpstr>
      <vt:lpstr>Слайд 41</vt:lpstr>
      <vt:lpstr>Слайд 42</vt:lpstr>
      <vt:lpstr>Слайд 43</vt:lpstr>
      <vt:lpstr>Слайд 44</vt:lpstr>
      <vt:lpstr>Слайд 45</vt:lpstr>
      <vt:lpstr>Слайд 46</vt:lpstr>
      <vt:lpstr>Слайд 47</vt:lpstr>
      <vt:lpstr>Слайд 48</vt:lpstr>
      <vt:lpstr>Слайд 49</vt:lpstr>
      <vt:lpstr>Слайд 50</vt:lpstr>
      <vt:lpstr>Слайд 51</vt:lpstr>
      <vt:lpstr>Слайд 52</vt:lpstr>
      <vt:lpstr>Слайд 53</vt:lpstr>
      <vt:lpstr>Слайд 54</vt:lpstr>
      <vt:lpstr>Слайд 55</vt:lpstr>
      <vt:lpstr>Слайд 56</vt:lpstr>
      <vt:lpstr>Слайд 57</vt:lpstr>
      <vt:lpstr>Слайд 58</vt:lpstr>
      <vt:lpstr>Слайд 59</vt:lpstr>
      <vt:lpstr>Слайд 60</vt:lpstr>
      <vt:lpstr>Слайд 61</vt:lpstr>
      <vt:lpstr>Слайд 62</vt:lpstr>
      <vt:lpstr>Слайд 63</vt:lpstr>
      <vt:lpstr>Слайд 64</vt:lpstr>
      <vt:lpstr>Слайд 65</vt:lpstr>
      <vt:lpstr>Слайд 66</vt:lpstr>
      <vt:lpstr>Слайд 67</vt:lpstr>
      <vt:lpstr>Слайд 68</vt:lpstr>
      <vt:lpstr>Слайд 69</vt:lpstr>
      <vt:lpstr>Слайд 70</vt:lpstr>
      <vt:lpstr>Слайд 71</vt:lpstr>
      <vt:lpstr>Слайд 72</vt:lpstr>
      <vt:lpstr>Слайд 73</vt:lpstr>
      <vt:lpstr>Слайд 74</vt:lpstr>
      <vt:lpstr>Слайд 75</vt:lpstr>
      <vt:lpstr>Слайд 76</vt:lpstr>
      <vt:lpstr>Слайд 77</vt:lpstr>
      <vt:lpstr>Charlie Chaplin</vt:lpstr>
      <vt:lpstr>Trooping the colours</vt:lpstr>
      <vt:lpstr>Isaac Newton</vt:lpstr>
      <vt:lpstr>Слайд 81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Jeopardy Game</dc:title>
  <dc:creator>User</dc:creator>
  <cp:lastModifiedBy>Пользователь Windows</cp:lastModifiedBy>
  <cp:revision>131</cp:revision>
  <dcterms:modified xsi:type="dcterms:W3CDTF">2019-12-05T10:04:25Z</dcterms:modified>
</cp:coreProperties>
</file>