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336" r:id="rId2"/>
    <p:sldId id="300" r:id="rId3"/>
    <p:sldId id="333" r:id="rId4"/>
    <p:sldId id="301" r:id="rId5"/>
    <p:sldId id="302" r:id="rId6"/>
    <p:sldId id="303" r:id="rId7"/>
    <p:sldId id="313" r:id="rId8"/>
    <p:sldId id="312" r:id="rId9"/>
    <p:sldId id="33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9900"/>
    <a:srgbClr val="BC8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2" y="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7AD369-01FB-4560-AE1E-8571E47634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F7E982-B3A0-416D-8434-751430AFDA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32221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179512" y="404664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1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технологии в развитии мелкой моторики рук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916832"/>
            <a:ext cx="4824536" cy="3564396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 rot="10800000" flipV="1">
            <a:off x="2515489" y="5839542"/>
            <a:ext cx="44869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Воспитатель: Агафонова В.Н.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08720"/>
            <a:ext cx="8229600" cy="56467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556792"/>
            <a:ext cx="8229600" cy="41197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асширение 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представлений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использовании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нетрадиционного 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оборудования для развития мелкой моторики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 у детей 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младшего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школьного 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возраста. </a:t>
            </a:r>
            <a:endParaRPr lang="ru-RU" sz="32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0509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ds02.infourok.ru/uploads/ex/099f/0007f8de-e5c70e94/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Игры 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предметами </a:t>
            </a:r>
          </a:p>
        </p:txBody>
      </p:sp>
      <p:pic>
        <p:nvPicPr>
          <p:cNvPr id="1026" name="Picture 2" descr="K:\20180125_15461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792" y="1920875"/>
            <a:ext cx="3325416" cy="4433888"/>
          </a:xfrm>
          <a:prstGeom prst="rect">
            <a:avLst/>
          </a:prstGeom>
          <a:noFill/>
        </p:spPr>
      </p:pic>
      <p:pic>
        <p:nvPicPr>
          <p:cNvPr id="1027" name="Picture 3" descr="K:\20180125_15462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3792" y="1920875"/>
            <a:ext cx="3325416" cy="44338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61693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Игры с мелким конструктором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K:\20180125_15503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623344"/>
            <a:ext cx="4038600" cy="3028950"/>
          </a:xfrm>
          <a:prstGeom prst="rect">
            <a:avLst/>
          </a:prstGeom>
          <a:noFill/>
        </p:spPr>
      </p:pic>
      <p:pic>
        <p:nvPicPr>
          <p:cNvPr id="2051" name="Picture 3" descr="K:\20180125_15511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623344"/>
            <a:ext cx="4038600" cy="30289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34894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Игры-шнуровки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D:\Фото мама\Фото Мама\1-2 класс  2017-18 год\20190224_09192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623344"/>
            <a:ext cx="4038600" cy="3028950"/>
          </a:xfrm>
          <a:prstGeom prst="rect">
            <a:avLst/>
          </a:prstGeom>
          <a:noFill/>
        </p:spPr>
      </p:pic>
      <p:pic>
        <p:nvPicPr>
          <p:cNvPr id="3075" name="Picture 3" descr="D:\Фото мама\Фото Мама\1-2 класс  2017-18 год\20190224_09174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623344"/>
            <a:ext cx="4038600" cy="302895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331640" y="836712"/>
            <a:ext cx="53823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6888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sz="2700" dirty="0" smtClean="0">
                <a:solidFill>
                  <a:schemeClr val="accent1">
                    <a:lumMod val="75000"/>
                  </a:schemeClr>
                </a:solidFill>
              </a:rPr>
              <a:t>Бумажная пластика .Вырезание ножницами, </a:t>
            </a:r>
            <a:r>
              <a:rPr lang="ru-RU" sz="2700" dirty="0" err="1" smtClean="0">
                <a:solidFill>
                  <a:schemeClr val="accent1">
                    <a:lumMod val="75000"/>
                  </a:schemeClr>
                </a:solidFill>
              </a:rPr>
              <a:t>сминание</a:t>
            </a:r>
            <a:r>
              <a:rPr lang="ru-RU" sz="2700" dirty="0" smtClean="0">
                <a:solidFill>
                  <a:schemeClr val="accent1">
                    <a:lumMod val="75000"/>
                  </a:schemeClr>
                </a:solidFill>
              </a:rPr>
              <a:t>, разрывание и </a:t>
            </a:r>
            <a:r>
              <a:rPr lang="ru-RU" sz="2700" dirty="0" err="1" smtClean="0">
                <a:solidFill>
                  <a:schemeClr val="accent1">
                    <a:lumMod val="75000"/>
                  </a:schemeClr>
                </a:solidFill>
              </a:rPr>
              <a:t>надрывание</a:t>
            </a:r>
            <a:r>
              <a:rPr lang="ru-RU" sz="2700" dirty="0" smtClean="0">
                <a:solidFill>
                  <a:schemeClr val="accent1">
                    <a:lumMod val="75000"/>
                  </a:schemeClr>
                </a:solidFill>
              </a:rPr>
              <a:t>, скручивание и другие виды бумажной пластики способствуют формированию координации движений кистей рук и пальчиков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sz="40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3" descr="D:\Фото мама\Фото Мама\1-2 класс  2017-18 год\поделки 1кл\20180401_10433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13792" y="1920875"/>
            <a:ext cx="3325416" cy="4433888"/>
          </a:xfrm>
          <a:prstGeom prst="rect">
            <a:avLst/>
          </a:prstGeom>
          <a:noFill/>
        </p:spPr>
      </p:pic>
      <p:pic>
        <p:nvPicPr>
          <p:cNvPr id="8" name="Picture 4" descr="D:\Фото мама\Фото Мама\1-2 класс  2017-18 год\поделки 1кл\20180303_13510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572000" y="1988840"/>
            <a:ext cx="3672408" cy="43204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24127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Работа </a:t>
            </a:r>
            <a:b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  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пазлами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              </a:t>
            </a:r>
            <a:r>
              <a:rPr lang="ru-RU" sz="32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мозаикой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D:\Фото мама\Фото Мама\1-2 класс  2017-18 год\конкурс чтецов 30.01.18\20190319_08212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920875"/>
            <a:ext cx="3126507" cy="4433888"/>
          </a:xfrm>
          <a:prstGeom prst="rect">
            <a:avLst/>
          </a:prstGeom>
          <a:noFill/>
        </p:spPr>
      </p:pic>
      <p:pic>
        <p:nvPicPr>
          <p:cNvPr id="1026" name="Picture 2" descr="D:\Фото мама\Фото Мама\1-2 класс  2017-18 год\ДК, Сказка репка\20180211_10032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3792" y="1920875"/>
            <a:ext cx="3325416" cy="44338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2514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0" y="1916832"/>
            <a:ext cx="9144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2860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Использование 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технологий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способствует</a:t>
            </a:r>
            <a:endParaRPr lang="ru-RU" sz="32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разностороннему 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развитию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укреплению 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здоровья детей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овладению навыками 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самооздоровления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ezentacija-k-m-k_1rghl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prezentacija-k-m-k_1rghl</Template>
  <TotalTime>77</TotalTime>
  <Words>74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prezentacija-k-m-k_1rghl</vt:lpstr>
      <vt:lpstr>Слайд 1</vt:lpstr>
      <vt:lpstr>Цель:</vt:lpstr>
      <vt:lpstr>Слайд 3</vt:lpstr>
      <vt:lpstr>            Игры с предметами </vt:lpstr>
      <vt:lpstr>    Игры с мелким конструктором</vt:lpstr>
      <vt:lpstr>             Игры-шнуровки</vt:lpstr>
      <vt:lpstr> Бумажная пластика .Вырезание ножницами, сминание, разрывание и надрывание, скручивание и другие виды бумажной пластики способствуют формированию координации движений кистей рук и пальчиков.</vt:lpstr>
      <vt:lpstr>Работа   с  пазлами,                с  мозаикой</vt:lpstr>
      <vt:lpstr>Слайд 9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«Развитие мелкой моторики  рук младших школьников посредством нетрадиционного оборудования» </dc:title>
  <dc:creator>Admin</dc:creator>
  <cp:lastModifiedBy>Admin</cp:lastModifiedBy>
  <cp:revision>17</cp:revision>
  <dcterms:created xsi:type="dcterms:W3CDTF">2019-03-18T21:38:28Z</dcterms:created>
  <dcterms:modified xsi:type="dcterms:W3CDTF">2019-12-05T19:39:27Z</dcterms:modified>
</cp:coreProperties>
</file>