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7" r:id="rId2"/>
    <p:sldId id="272" r:id="rId3"/>
    <p:sldId id="274" r:id="rId4"/>
    <p:sldId id="269" r:id="rId5"/>
    <p:sldId id="270" r:id="rId6"/>
    <p:sldId id="271" r:id="rId7"/>
    <p:sldId id="275" r:id="rId8"/>
    <p:sldId id="273" r:id="rId9"/>
    <p:sldId id="276" r:id="rId10"/>
    <p:sldId id="258" r:id="rId11"/>
    <p:sldId id="259" r:id="rId12"/>
    <p:sldId id="260" r:id="rId13"/>
    <p:sldId id="264" r:id="rId14"/>
    <p:sldId id="261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506DC-0D1B-479C-8122-BD47EA1223D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7DC49-40B2-4871-8CD9-236E84E823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8562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B7006B7-B363-4ECE-901C-806BC8D64157}" type="slidenum">
              <a:rPr lang="ru-RU" altLang="ru-RU" smtClean="0">
                <a:solidFill>
                  <a:prstClr val="black"/>
                </a:solidFill>
              </a:rPr>
              <a:pPr eaLnBrk="1" hangingPunct="1"/>
              <a:t>1</a:t>
            </a:fld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ABBB-D97E-4571-A384-90E3C5E053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7020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F6DB0-C3FA-4494-B5B3-DEA8C1543E3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0417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E11F8-D68A-4754-8E2E-8609A7CFB83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4443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8A9D9-BB58-43E1-86AE-B64C2CE96D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0514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3C1D3-B9A1-4DD4-8CDE-CD3687D6444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7547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63041-3CEE-4B56-AF8A-5F8A37741B8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5868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1E387-D9E0-4BF4-B355-766CE829AC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946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748E0-9698-4EE2-B4C0-F9C81B8496D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28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B7910-1AC1-4A28-AE4A-54D9594001B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7580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499D1-3459-44B8-9DB9-E0F5A2F237D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61544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26773-43C2-4456-AECD-8EA22F84759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783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4AC06C-90C9-49C7-8132-20CA6BD4144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8356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051" name="Picture 5" descr="7eedcfbb99969dc6004dc001e9ee6a4b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10"/>
          <p:cNvSpPr txBox="1">
            <a:spLocks noChangeArrowheads="1"/>
          </p:cNvSpPr>
          <p:nvPr/>
        </p:nvSpPr>
        <p:spPr bwMode="auto">
          <a:xfrm>
            <a:off x="1676400" y="5370513"/>
            <a:ext cx="5638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07704" y="764704"/>
            <a:ext cx="5641502" cy="17912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Bef>
                <a:spcPct val="0"/>
              </a:spcBef>
              <a:defRPr/>
            </a:pP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Классный час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ctr" fontAlgn="base">
              <a:lnSpc>
                <a:spcPct val="115000"/>
              </a:lnSpc>
              <a:spcBef>
                <a:spcPct val="0"/>
              </a:spcBef>
              <a:defRPr/>
            </a:pP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«Мои таланты!"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2974175"/>
            <a:ext cx="7632848" cy="1826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ea typeface="Times New Roman"/>
                <a:cs typeface="Times New Roman"/>
              </a:rPr>
              <a:t>...Талант — это вера в себя, в свою силу... </a:t>
            </a:r>
            <a:br>
              <a:rPr lang="ru-RU" sz="2000" b="1" dirty="0">
                <a:ea typeface="Times New Roman"/>
                <a:cs typeface="Times New Roman"/>
              </a:rPr>
            </a:br>
            <a:r>
              <a:rPr lang="ru-RU" sz="2000" b="1" dirty="0">
                <a:ea typeface="Times New Roman"/>
                <a:cs typeface="Times New Roman"/>
              </a:rPr>
              <a:t>Горький М.</a:t>
            </a:r>
            <a:endParaRPr lang="ru-RU" sz="2000" b="1" dirty="0">
              <a:ea typeface="Calibri"/>
              <a:cs typeface="Times New Roman"/>
            </a:endParaRPr>
          </a:p>
          <a:p>
            <a:pPr indent="450215" algn="r">
              <a:lnSpc>
                <a:spcPct val="115000"/>
              </a:lnSpc>
              <a:spcAft>
                <a:spcPts val="0"/>
              </a:spcAft>
            </a:pPr>
            <a:endParaRPr lang="ru-RU" sz="2000" b="1" dirty="0" smtClean="0">
              <a:ea typeface="Times New Roman"/>
              <a:cs typeface="Times New Roman"/>
            </a:endParaRPr>
          </a:p>
          <a:p>
            <a:pPr indent="450215"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ea typeface="Times New Roman"/>
                <a:cs typeface="Times New Roman"/>
              </a:rPr>
              <a:t> </a:t>
            </a:r>
            <a:endParaRPr lang="ru-RU" sz="2000" b="1" dirty="0" smtClean="0"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960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stomShape 2"/>
          <p:cNvSpPr/>
          <p:nvPr/>
        </p:nvSpPr>
        <p:spPr>
          <a:xfrm>
            <a:off x="3214678" y="2000240"/>
            <a:ext cx="5714280" cy="13698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rgbClr val="000000"/>
                </a:solidFill>
                <a:latin typeface="Century Gothic"/>
              </a:rPr>
              <a:t>толковый словарь Даля: </a:t>
            </a:r>
            <a:r>
              <a:rPr lang="ru-RU" sz="3600" b="1" dirty="0">
                <a:solidFill>
                  <a:srgbClr val="FF0000"/>
                </a:solidFill>
                <a:latin typeface="Century Gothic"/>
              </a:rPr>
              <a:t>«</a:t>
            </a:r>
            <a:r>
              <a:rPr lang="ru-RU" sz="3600" b="1" dirty="0" smtClean="0">
                <a:solidFill>
                  <a:srgbClr val="FF0000"/>
                </a:solidFill>
                <a:latin typeface="Century Gothic"/>
              </a:rPr>
              <a:t>ТАЛАНТ» </a:t>
            </a:r>
            <a:r>
              <a:rPr lang="ru-RU" sz="2800" b="1" dirty="0">
                <a:solidFill>
                  <a:srgbClr val="000000"/>
                </a:solidFill>
                <a:latin typeface="Century Gothic"/>
              </a:rPr>
              <a:t>– вес и монета у древних греков и у римлян;</a:t>
            </a:r>
            <a:endParaRPr/>
          </a:p>
        </p:txBody>
      </p:sp>
      <p:sp>
        <p:nvSpPr>
          <p:cNvPr id="8" name="CustomShape 1"/>
          <p:cNvSpPr/>
          <p:nvPr/>
        </p:nvSpPr>
        <p:spPr>
          <a:xfrm>
            <a:off x="3286116" y="4286256"/>
            <a:ext cx="5500080" cy="13698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ru-RU" sz="4000" b="1" dirty="0">
                <a:solidFill>
                  <a:srgbClr val="FF0000"/>
                </a:solidFill>
                <a:latin typeface="Century Gothic"/>
              </a:rPr>
              <a:t>талант</a:t>
            </a:r>
            <a:r>
              <a:rPr lang="ru-RU" sz="2800" b="1" dirty="0">
                <a:solidFill>
                  <a:srgbClr val="000000"/>
                </a:solidFill>
                <a:latin typeface="Century Gothic"/>
              </a:rPr>
              <a:t> - природный дар, дарования человека и способность к чему». </a:t>
            </a:r>
            <a:endParaRPr/>
          </a:p>
        </p:txBody>
      </p:sp>
      <p:pic>
        <p:nvPicPr>
          <p:cNvPr id="9" name="Рисунок 5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0" y="2285992"/>
            <a:ext cx="3133080" cy="311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868" y="714356"/>
            <a:ext cx="5000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«ХОББИ» </a:t>
            </a:r>
            <a:r>
              <a:rPr lang="ru-RU" sz="3200" dirty="0" smtClean="0"/>
              <a:t>- увлечение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69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stomShape 1"/>
          <p:cNvSpPr/>
          <p:nvPr/>
        </p:nvSpPr>
        <p:spPr>
          <a:xfrm>
            <a:off x="4464000" y="792000"/>
            <a:ext cx="4089960" cy="5692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2400" dirty="0">
                <a:latin typeface="Arial Narrow"/>
              </a:rPr>
              <a:t>Вольфгангу было 3 года, когда отец начал заниматься с семилетней дочерью музыкой. Младший брат становился рядом и ни на минуту не отходил от нее до конца занятий. Вскоре Леопольд стал учить сына играть на клавесине. Отец был потрясен способностями Вольфганга: мальчик разучивал новые вещи с быстротой, которая редко доступна и зрелому музыканту.</a:t>
            </a:r>
            <a:endParaRPr/>
          </a:p>
        </p:txBody>
      </p:sp>
      <p:pic>
        <p:nvPicPr>
          <p:cNvPr id="7" name="Объект 4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251640" y="693000"/>
            <a:ext cx="3548880" cy="4139640"/>
          </a:xfrm>
          <a:prstGeom prst="rect">
            <a:avLst/>
          </a:prstGeom>
        </p:spPr>
      </p:pic>
      <p:sp>
        <p:nvSpPr>
          <p:cNvPr id="8" name="CustomShape 2"/>
          <p:cNvSpPr/>
          <p:nvPr/>
        </p:nvSpPr>
        <p:spPr>
          <a:xfrm>
            <a:off x="1174320" y="5157360"/>
            <a:ext cx="2388960" cy="6386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600" dirty="0">
                <a:solidFill>
                  <a:srgbClr val="FF0000"/>
                </a:solidFill>
                <a:latin typeface="Monotype Corsiva"/>
              </a:rPr>
              <a:t>1756-1791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00562" y="571480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FF0000"/>
                </a:solidFill>
              </a:rPr>
              <a:t>Вольфгант</a:t>
            </a:r>
            <a:r>
              <a:rPr lang="ru-RU" sz="3200" dirty="0" smtClean="0">
                <a:solidFill>
                  <a:srgbClr val="FF0000"/>
                </a:solidFill>
              </a:rPr>
              <a:t> Моцарт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295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stomShape 1"/>
          <p:cNvSpPr/>
          <p:nvPr/>
        </p:nvSpPr>
        <p:spPr>
          <a:xfrm>
            <a:off x="1446480" y="2964600"/>
            <a:ext cx="7668360" cy="40316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rgbClr val="000000"/>
                </a:solidFill>
                <a:latin typeface="Century Gothic"/>
              </a:rPr>
              <a:t>Первый российский ученый — естествоиспытатель мирового значения, поэт, ставший основоположником современного русского языка, художник, историк, поборник развития отечественной науки и культуры, который до 9 лет был практически неграмотным. Вы без труда назовете его.</a:t>
            </a:r>
            <a:endParaRPr/>
          </a:p>
        </p:txBody>
      </p:sp>
      <p:pic>
        <p:nvPicPr>
          <p:cNvPr id="8" name="Picture 4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9720" y="0"/>
            <a:ext cx="3418920" cy="2980440"/>
          </a:xfrm>
          <a:prstGeom prst="rect">
            <a:avLst/>
          </a:prstGeom>
        </p:spPr>
      </p:pic>
      <p:sp>
        <p:nvSpPr>
          <p:cNvPr id="9" name="CustomShape 2"/>
          <p:cNvSpPr/>
          <p:nvPr/>
        </p:nvSpPr>
        <p:spPr>
          <a:xfrm>
            <a:off x="3918600" y="290160"/>
            <a:ext cx="4946400" cy="1187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600" b="1" dirty="0">
                <a:solidFill>
                  <a:srgbClr val="FF0000"/>
                </a:solidFill>
                <a:latin typeface="Century Gothic"/>
              </a:rPr>
              <a:t>Михаил Васильевич </a:t>
            </a:r>
            <a:endParaRPr>
              <a:solidFill>
                <a:srgbClr val="FF0000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ru-RU" sz="3600" b="1" dirty="0">
                <a:solidFill>
                  <a:srgbClr val="FF0000"/>
                </a:solidFill>
                <a:latin typeface="Century Gothic"/>
              </a:rPr>
              <a:t>Ломоносов</a:t>
            </a:r>
            <a:endParaRPr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295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23420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30000"/>
              </a:spcBef>
              <a:spcAft>
                <a:spcPct val="0"/>
              </a:spcAft>
            </a:pPr>
            <a:r>
              <a:rPr lang="ru-RU" altLang="ru-RU" sz="2000" b="1" i="1" dirty="0">
                <a:solidFill>
                  <a:srgbClr val="000066"/>
                </a:solidFill>
              </a:rPr>
              <a:t>«Я талантлив!»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11836" y="198838"/>
            <a:ext cx="30882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tabLst>
                <a:tab pos="457200" algn="l"/>
              </a:tabLst>
            </a:pPr>
            <a:r>
              <a:rPr lang="ru-RU" sz="3600" b="1" dirty="0" err="1" smtClean="0">
                <a:solidFill>
                  <a:srgbClr val="002060"/>
                </a:solidFill>
                <a:ea typeface="Times New Roman"/>
                <a:cs typeface="Times New Roman"/>
              </a:rPr>
              <a:t>Физминутка</a:t>
            </a:r>
            <a:r>
              <a:rPr lang="ru-RU" sz="36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 </a:t>
            </a:r>
            <a:endParaRPr lang="ru-RU" sz="36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006" y="980728"/>
            <a:ext cx="4423775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Хлопают все 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присутствующие</a:t>
            </a:r>
            <a:endParaRPr lang="ru-RU" sz="24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14505" y="1628800"/>
            <a:ext cx="55034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Только те, кто любит игру в шахматы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9006" y="2392454"/>
            <a:ext cx="51323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Только те, кто любит исследования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41984" y="2988117"/>
            <a:ext cx="38600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Только те, кто любит петь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49006" y="4797152"/>
            <a:ext cx="4337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Только те, кто хорошо учится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660635" y="4221088"/>
            <a:ext cx="50501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Только те, кто не любит танцевать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660635" y="5373216"/>
            <a:ext cx="470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Только те, кто любит вышивать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6305" y="3573016"/>
            <a:ext cx="61057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Только те, кому нравится играть в футбол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16022" y="5977817"/>
            <a:ext cx="58759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Только те, у кого прекрасное настроение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2367276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 descr="http://nachalo4ka.ru/wp-content/uploads/2014/08/solnyishko-03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079" t="5788" r="12505" b="13554"/>
          <a:stretch/>
        </p:blipFill>
        <p:spPr bwMode="auto">
          <a:xfrm>
            <a:off x="2944594" y="418287"/>
            <a:ext cx="6199406" cy="5994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670" y="1484784"/>
            <a:ext cx="37216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Упражнение </a:t>
            </a:r>
            <a:endParaRPr lang="ru-RU" sz="2800" b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Мои таланты </a:t>
            </a:r>
            <a:endParaRPr lang="ru-RU" sz="2800" b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и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увлечения </a:t>
            </a:r>
            <a:endParaRPr lang="ru-RU" sz="2800" b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в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лучах солнца!»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295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7eedcfbb99969dc6004dc001e9ee6a4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3G-&amp;mcy;&amp;ocy;&amp;ncy;&amp;ocy;&amp;bcy;&amp;lcy;&amp;ocy;&amp;kcy; &amp;scy; &amp;kcy;&amp;acy;&amp;mcy;&amp;iecy;&amp;rcy;&amp;ocy;&amp;jcy; 5 &amp;Mcy;&amp;pcy;&amp;icy;&amp;kcy;&amp;scy; &amp;icy; &amp;pcy;&amp;rcy;&amp;yacy;&amp;mcy;&amp;ycy;&amp;mcy; &amp;dcy;&amp;ocy;&amp;scy;&amp;tcy;&amp;ucy;&amp;pcy;&amp;ocy;&amp;mcy; &amp;kcy; &amp;scy;&amp;ocy;&amp;tscy;&amp;icy;&amp;acy;&amp;lcy;&amp;softcy;&amp;ncy;&amp;ycy;&amp;mcy; &amp;scy;&amp;iecy;&amp;tcy;&amp;yacy;&amp;mcy;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19600448">
            <a:off x="1868333" y="1448779"/>
            <a:ext cx="2325466" cy="39604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90219">
            <a:off x="6086860" y="708028"/>
            <a:ext cx="1065926" cy="1825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11005">
            <a:off x="6360886" y="995538"/>
            <a:ext cx="1065926" cy="1825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08133">
            <a:off x="6586925" y="1279533"/>
            <a:ext cx="1065926" cy="1825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61805">
            <a:off x="6872678" y="1636723"/>
            <a:ext cx="1065926" cy="1825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 rot="19656434">
            <a:off x="1640612" y="1923076"/>
            <a:ext cx="1848699" cy="1690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сообщение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D:\ФОТО\Новая папка\1 класс\Фото\20161116_0912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096719">
            <a:off x="192936" y="3609984"/>
            <a:ext cx="1632869" cy="1785950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71" name="Picture 3" descr="D:\ФОТО\Новая папка\1 класс\Фото\20161116_09125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005770">
            <a:off x="154592" y="1965916"/>
            <a:ext cx="1428760" cy="1921436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72" name="Picture 4" descr="D:\ФОТО\Новая папка\1 класс\Фото\20161116_09125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9993916">
            <a:off x="410134" y="227220"/>
            <a:ext cx="1428760" cy="1978283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73" name="Picture 5" descr="D:\ФОТО\Новая папка\1 класс\Фото\20161116_0913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333133">
            <a:off x="7590007" y="3915370"/>
            <a:ext cx="1285884" cy="1903108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74" name="Picture 6" descr="D:\ФОТО\Новая папка\1 класс\Фото\20161116_09131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57950" y="4857760"/>
            <a:ext cx="1428760" cy="1600211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75" name="Picture 7" descr="D:\ФОТО\Новая папка\1 класс\Фото\20161116_09132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357422" y="4214818"/>
            <a:ext cx="1500198" cy="1821669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76" name="Picture 8" descr="D:\ФОТО\Новая папка\1 класс\Фото\20161116_091325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857356" y="214290"/>
            <a:ext cx="1357322" cy="1888448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77" name="Picture 9" descr="D:\ФОТО\Новая папка\1 класс\Фото\20161116_091331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786182" y="4929198"/>
            <a:ext cx="1285884" cy="1729292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78" name="Picture 10" descr="D:\ФОТО\Новая папка\1 класс\Фото\20161116_091338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214678" y="142852"/>
            <a:ext cx="1214446" cy="2081907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79" name="Picture 11" descr="D:\ФОТО\Новая папка\1 класс\Фото\20161116_091344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4357686" y="142852"/>
            <a:ext cx="1357322" cy="1912590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80" name="Picture 12" descr="D:\ФОТО\Новая папка\1 класс\Фото\20161116_091349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 rot="849336">
            <a:off x="7252223" y="435404"/>
            <a:ext cx="1428760" cy="1648569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81" name="Picture 13" descr="D:\ФОТО\Новая папка\1 класс\Фото\20161116_091356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071538" y="4929198"/>
            <a:ext cx="1428760" cy="1714512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82" name="Picture 14" descr="D:\ФОТО\Новая папка\1 класс\Фото\20161116_091405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5072066" y="4500570"/>
            <a:ext cx="1440282" cy="1785950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83" name="Picture 15" descr="D:\ФОТО\Новая папка\1 класс\Фото\20161116_091413.jp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 rot="399664">
            <a:off x="5786446" y="357166"/>
            <a:ext cx="1382671" cy="1714512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84" name="Picture 16" descr="D:\ФОТО\Новая папка\1 класс\Фото\20161116_091514.jp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 rot="692980">
            <a:off x="7468374" y="2059707"/>
            <a:ext cx="1500198" cy="1904097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9" name="Прямоугольник 18"/>
          <p:cNvSpPr/>
          <p:nvPr/>
        </p:nvSpPr>
        <p:spPr>
          <a:xfrm>
            <a:off x="1785918" y="2214554"/>
            <a:ext cx="559223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Всем известен 2 класс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14678" y="2928934"/>
            <a:ext cx="28413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раз!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D:\ФОТО\Новая папка\1 класс\20161102_1250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000108"/>
            <a:ext cx="3643338" cy="3681298"/>
          </a:xfrm>
          <a:prstGeom prst="rect">
            <a:avLst/>
          </a:prstGeom>
          <a:noFill/>
        </p:spPr>
      </p:pic>
      <p:pic>
        <p:nvPicPr>
          <p:cNvPr id="2051" name="Picture 3" descr="D:\ФОТО\Новая папка\1 класс\20170424_1143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2143116"/>
            <a:ext cx="4476760" cy="335757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42852"/>
            <a:ext cx="878684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Самый 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ружный в мире  класс!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000636"/>
            <a:ext cx="30003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два!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D:\ФОТО\20171025_1155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142984"/>
            <a:ext cx="2762248" cy="2071686"/>
          </a:xfrm>
          <a:prstGeom prst="rect">
            <a:avLst/>
          </a:prstGeom>
          <a:noFill/>
        </p:spPr>
      </p:pic>
      <p:pic>
        <p:nvPicPr>
          <p:cNvPr id="3075" name="Picture 3" descr="D:\ФОТО\20171025_1155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4" y="3500438"/>
            <a:ext cx="1857388" cy="2737192"/>
          </a:xfrm>
          <a:prstGeom prst="rect">
            <a:avLst/>
          </a:prstGeom>
          <a:noFill/>
        </p:spPr>
      </p:pic>
      <p:pic>
        <p:nvPicPr>
          <p:cNvPr id="3076" name="Picture 4" descr="D:\ФОТО\фото\20180222_11521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5786" y="1000108"/>
            <a:ext cx="3119438" cy="2339579"/>
          </a:xfrm>
          <a:prstGeom prst="rect">
            <a:avLst/>
          </a:prstGeom>
          <a:noFill/>
        </p:spPr>
      </p:pic>
      <p:pic>
        <p:nvPicPr>
          <p:cNvPr id="3077" name="Picture 5" descr="D:\ФОТО\фото\IMG-20180222-WA001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00430" y="3429000"/>
            <a:ext cx="4143372" cy="233064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85852" y="142852"/>
            <a:ext cx="6362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 красивее зари!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2066" y="5786454"/>
            <a:ext cx="2850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три!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D:\ФОТО\Новая папка\1 класс\20160923_1201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000108"/>
            <a:ext cx="2762248" cy="2071686"/>
          </a:xfrm>
          <a:prstGeom prst="rect">
            <a:avLst/>
          </a:prstGeom>
          <a:noFill/>
        </p:spPr>
      </p:pic>
      <p:pic>
        <p:nvPicPr>
          <p:cNvPr id="4099" name="Picture 3" descr="D:\ФОТО\Новая папка\1 класс\20170130_104352_1_bestshot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1071546"/>
            <a:ext cx="3333752" cy="2500314"/>
          </a:xfrm>
          <a:prstGeom prst="rect">
            <a:avLst/>
          </a:prstGeom>
          <a:noFill/>
        </p:spPr>
      </p:pic>
      <p:pic>
        <p:nvPicPr>
          <p:cNvPr id="4100" name="Picture 4" descr="D:\ФОТО\Новая папка\2 класс\SDC1592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71670" y="3286124"/>
            <a:ext cx="2071702" cy="254978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1472" y="214290"/>
            <a:ext cx="806951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 живем мы в счастье, в мире!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7686" y="4143380"/>
            <a:ext cx="43393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Это, кажется, четыре!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D:\ФОТО\Новая папка\1 класс\20160928_0924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071546"/>
            <a:ext cx="2190744" cy="1643058"/>
          </a:xfrm>
          <a:prstGeom prst="rect">
            <a:avLst/>
          </a:prstGeom>
          <a:noFill/>
        </p:spPr>
      </p:pic>
      <p:pic>
        <p:nvPicPr>
          <p:cNvPr id="5123" name="Picture 3" descr="D:\ФОТО\Новая папка\1 класс\20161209_1156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2928934"/>
            <a:ext cx="2292895" cy="2643206"/>
          </a:xfrm>
          <a:prstGeom prst="rect">
            <a:avLst/>
          </a:prstGeom>
          <a:noFill/>
        </p:spPr>
      </p:pic>
      <p:pic>
        <p:nvPicPr>
          <p:cNvPr id="5124" name="Picture 4" descr="D:\ФОТО\Новая папка\1 класс\20170314_11035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43372" y="1500174"/>
            <a:ext cx="4119570" cy="308967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142852"/>
            <a:ext cx="76391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жизни двоек нам не знать!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4857760"/>
            <a:ext cx="31905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пять!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D:\ФОТО\Новая папка\2 класс\SDC159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714356"/>
            <a:ext cx="6643734" cy="49828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7007" y="0"/>
            <a:ext cx="8916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Перемножим все, что есть!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5715016"/>
            <a:ext cx="3727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шесть!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D:\ФОТО\фото\20180322_1058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1071546"/>
            <a:ext cx="6096000" cy="4572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8110" y="214290"/>
            <a:ext cx="88658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Мы всегда довольны всем!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5715016"/>
            <a:ext cx="33300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семь!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D:\ФОТО\Новая папка\2 класс\SDC159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071547"/>
            <a:ext cx="3001149" cy="2643206"/>
          </a:xfrm>
          <a:prstGeom prst="rect">
            <a:avLst/>
          </a:prstGeom>
          <a:noFill/>
        </p:spPr>
      </p:pic>
      <p:pic>
        <p:nvPicPr>
          <p:cNvPr id="8194" name="Picture 2" descr="D:\ФОТО\Новая папка\2 класс\SDC1589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46" y="928670"/>
            <a:ext cx="3000396" cy="2250297"/>
          </a:xfrm>
          <a:prstGeom prst="rect">
            <a:avLst/>
          </a:prstGeom>
          <a:noFill/>
        </p:spPr>
      </p:pic>
      <p:pic>
        <p:nvPicPr>
          <p:cNvPr id="8195" name="Picture 3" descr="D:\ФОТО\фото\20180222_12084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6248" y="3714752"/>
            <a:ext cx="3690942" cy="276820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0" y="142852"/>
            <a:ext cx="79673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Мы всегда и всюду вместе!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2643182"/>
            <a:ext cx="39167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Это- 8,9,10!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143380"/>
            <a:ext cx="385195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18415" cmpd="sng">
                  <a:solidFill>
                    <a:srgbClr val="FF0000"/>
                  </a:solidFill>
                  <a:prstDash val="solid"/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Хоть полсвета обойдешь,</a:t>
            </a:r>
            <a:endParaRPr lang="ru-RU" sz="2400" b="0" cap="none" spc="0" dirty="0">
              <a:ln w="18415" cmpd="sng">
                <a:solidFill>
                  <a:srgbClr val="FF0000"/>
                </a:solidFill>
                <a:prstDash val="solid"/>
              </a:ln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4857760"/>
            <a:ext cx="401770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18415" cmpd="sng">
                  <a:solidFill>
                    <a:srgbClr val="FF0000"/>
                  </a:solidFill>
                  <a:prstDash val="solid"/>
                </a:ln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Лучше нас ты не найдешь!</a:t>
            </a:r>
            <a:endParaRPr lang="ru-RU" sz="2400" b="0" cap="none" spc="0" dirty="0">
              <a:ln w="18415" cmpd="sng">
                <a:solidFill>
                  <a:srgbClr val="FF0000"/>
                </a:solidFill>
                <a:prstDash val="solid"/>
              </a:ln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319</Words>
  <Application>Microsoft Office PowerPoint</Application>
  <PresentationFormat>Экран (4:3)</PresentationFormat>
  <Paragraphs>51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Admini</cp:lastModifiedBy>
  <cp:revision>45</cp:revision>
  <dcterms:created xsi:type="dcterms:W3CDTF">2015-08-24T14:36:50Z</dcterms:created>
  <dcterms:modified xsi:type="dcterms:W3CDTF">2019-12-05T10:23:09Z</dcterms:modified>
</cp:coreProperties>
</file>