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301" r:id="rId4"/>
    <p:sldId id="296" r:id="rId5"/>
    <p:sldId id="300" r:id="rId6"/>
    <p:sldId id="299" r:id="rId7"/>
    <p:sldId id="303" r:id="rId8"/>
    <p:sldId id="282" r:id="rId9"/>
    <p:sldId id="281" r:id="rId10"/>
    <p:sldId id="284" r:id="rId11"/>
    <p:sldId id="292" r:id="rId12"/>
    <p:sldId id="294" r:id="rId13"/>
    <p:sldId id="295" r:id="rId14"/>
    <p:sldId id="288" r:id="rId15"/>
    <p:sldId id="289" r:id="rId16"/>
    <p:sldId id="290" r:id="rId17"/>
    <p:sldId id="304" r:id="rId18"/>
    <p:sldId id="305" r:id="rId19"/>
    <p:sldId id="306" r:id="rId20"/>
    <p:sldId id="276" r:id="rId21"/>
    <p:sldId id="30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66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58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7BA35-9788-447A-87A9-2FA938DADCAA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8CA06-DFEC-4CD6-9DE6-05CE78A2D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147" y="273482"/>
            <a:ext cx="8428356" cy="1488937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Муниципальное бюджетное дошкольное образовательное учреждение «Детский сад общеразвивающего вида №48 «Ручеек» города Рубцовска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ehmblema_ruchej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000240"/>
            <a:ext cx="4143404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ориентировка в пространстве: закрепление понятий «право» и «лево», «верх» и «низ», «поворот»;</a:t>
            </a:r>
          </a:p>
          <a:p>
            <a:r>
              <a:rPr lang="ru-RU" dirty="0" smtClean="0"/>
              <a:t>развитие связной речи, обогащению словаря, закрепление знакомых понятий об устройстве окружающего мира;</a:t>
            </a:r>
          </a:p>
          <a:p>
            <a:r>
              <a:rPr lang="ru-RU" dirty="0" smtClean="0"/>
              <a:t>укрепление мышц глаз, улучшение циркуляции крови </a:t>
            </a:r>
            <a:r>
              <a:rPr lang="ru-RU" dirty="0" smtClean="0"/>
              <a:t> внутри глаз.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Дидактические материалы: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РАМКА ДЛЯ ФОТОГРАФИЙ 30</a:t>
            </a:r>
            <a:r>
              <a:rPr lang="en-US" sz="4800" dirty="0" smtClean="0"/>
              <a:t>x</a:t>
            </a:r>
            <a:r>
              <a:rPr lang="ru-RU" sz="4800" dirty="0" smtClean="0"/>
              <a:t>40 </a:t>
            </a:r>
          </a:p>
          <a:p>
            <a:pPr>
              <a:buNone/>
            </a:pPr>
            <a:r>
              <a:rPr lang="ru-RU" sz="4800" dirty="0" smtClean="0"/>
              <a:t>(без стекла)</a:t>
            </a:r>
          </a:p>
          <a:p>
            <a:r>
              <a:rPr lang="ru-RU" sz="4800" dirty="0" smtClean="0"/>
              <a:t>Комплект карточек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Этот камень не простой, </a:t>
            </a:r>
          </a:p>
          <a:p>
            <a:pPr algn="ctr">
              <a:buNone/>
            </a:pPr>
            <a:r>
              <a:rPr lang="ru-RU" i="1" dirty="0" smtClean="0"/>
              <a:t>Он с изюминкой одной</a:t>
            </a:r>
          </a:p>
          <a:p>
            <a:pPr algn="ctr">
              <a:buNone/>
            </a:pPr>
            <a:r>
              <a:rPr lang="ru-RU" i="1" dirty="0" smtClean="0"/>
              <a:t>Бывает маленьким, большим.</a:t>
            </a:r>
          </a:p>
          <a:p>
            <a:pPr algn="ctr">
              <a:buNone/>
            </a:pPr>
            <a:r>
              <a:rPr lang="ru-RU" i="1" dirty="0" smtClean="0"/>
              <a:t>Железо очень дружит с ним.</a:t>
            </a:r>
          </a:p>
          <a:p>
            <a:pPr algn="ctr">
              <a:buNone/>
            </a:pPr>
            <a:r>
              <a:rPr lang="ru-RU" i="1" dirty="0" smtClean="0"/>
              <a:t>Вы, друзья, все не спешите,</a:t>
            </a:r>
          </a:p>
          <a:p>
            <a:pPr algn="ctr">
              <a:buNone/>
            </a:pPr>
            <a:r>
              <a:rPr lang="ru-RU" i="1" dirty="0" smtClean="0"/>
              <a:t>Этот камень назовите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ОТВЕТ:</a:t>
            </a:r>
            <a:endParaRPr lang="ru-RU" dirty="0"/>
          </a:p>
        </p:txBody>
      </p:sp>
      <p:pic>
        <p:nvPicPr>
          <p:cNvPr id="4" name="Содержимое 3" descr="64886151-mascot-illustration-of-a-magnet-attracting-paper-clip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928802"/>
            <a:ext cx="450059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1.ИГРА </a:t>
            </a:r>
            <a:r>
              <a:rPr lang="ru-RU" dirty="0" smtClean="0"/>
              <a:t>«СОЛНЕЧНЫЙ ЗАЙЧИК»</a:t>
            </a:r>
            <a:endParaRPr lang="ru-RU" dirty="0"/>
          </a:p>
        </p:txBody>
      </p:sp>
      <p:pic>
        <p:nvPicPr>
          <p:cNvPr id="1026" name="Picture 2" descr="C:\Users\User\Desktop\фото с праздников2019\IMG-20191022-WA0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1675" y="1672431"/>
            <a:ext cx="5200650" cy="4381500"/>
          </a:xfrm>
          <a:prstGeom prst="rect">
            <a:avLst/>
          </a:prstGeom>
          <a:noFill/>
        </p:spPr>
      </p:pic>
      <p:pic>
        <p:nvPicPr>
          <p:cNvPr id="1027" name="Picture 3" descr="C:\Users\User\Desktop\full_56MisE6q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14686"/>
            <a:ext cx="435771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/>
              <a:t>2.Творческое задание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Сочини сказку</a:t>
            </a:r>
            <a:r>
              <a:rPr lang="ru-RU" sz="3600" b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по предложению придумывает сюжет  сказки)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143116"/>
            <a:ext cx="6215106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r>
              <a:rPr lang="ru-RU" sz="4000" dirty="0" smtClean="0"/>
              <a:t>3.Гимнастика для глаз</a:t>
            </a:r>
            <a:br>
              <a:rPr lang="ru-RU" sz="4000" dirty="0" smtClean="0"/>
            </a:br>
            <a:r>
              <a:rPr lang="ru-RU" sz="4000" b="1" dirty="0" smtClean="0"/>
              <a:t>«Сказка про солнечного зайчика</a:t>
            </a:r>
            <a:r>
              <a:rPr lang="ru-RU" sz="4000" b="1" dirty="0" smtClean="0"/>
              <a:t>»</a:t>
            </a:r>
            <a:br>
              <a:rPr lang="ru-RU" sz="4000" b="1" dirty="0" smtClean="0"/>
            </a:br>
            <a:r>
              <a:rPr lang="ru-RU" sz="4000" dirty="0" smtClean="0"/>
              <a:t>Цель: снятие напряжения,  укрепление глазных </a:t>
            </a:r>
            <a:r>
              <a:rPr lang="ru-RU" sz="4000" dirty="0" smtClean="0"/>
              <a:t>мышц.</a:t>
            </a:r>
            <a:r>
              <a:rPr lang="ru-RU" sz="4000" b="1" u="sng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074" name="Picture 2" descr="C:\Users\User\Desktop\hello_html_m4ca4e157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786058"/>
            <a:ext cx="542928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4.Творческое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Придумать варианты заданий для детей </a:t>
            </a:r>
            <a:r>
              <a:rPr lang="ru-RU" sz="4800" dirty="0" smtClean="0"/>
              <a:t> с использованием других планшетов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Дидактическое </a:t>
            </a:r>
            <a:r>
              <a:rPr lang="ru-RU" sz="4000" dirty="0" smtClean="0"/>
              <a:t>пособие </a:t>
            </a:r>
            <a:r>
              <a:rPr lang="ru-RU" sz="4000" dirty="0" smtClean="0"/>
              <a:t>поможет</a:t>
            </a:r>
            <a:br>
              <a:rPr lang="ru-RU" sz="4000" dirty="0" smtClean="0"/>
            </a:br>
            <a:r>
              <a:rPr lang="ru-RU" sz="4000" dirty="0" smtClean="0"/>
              <a:t>детям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 поддерживать </a:t>
            </a:r>
            <a:r>
              <a:rPr lang="ru-RU" dirty="0" smtClean="0"/>
              <a:t>детскую инициативу в </a:t>
            </a:r>
            <a:r>
              <a:rPr lang="ru-RU" dirty="0" smtClean="0"/>
              <a:t>играх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 развить воображение</a:t>
            </a:r>
            <a:r>
              <a:rPr lang="ru-RU" dirty="0" smtClean="0"/>
              <a:t>, логическое мышление, творческую </a:t>
            </a:r>
            <a:r>
              <a:rPr lang="ru-RU" dirty="0" smtClean="0"/>
              <a:t>активность, </a:t>
            </a:r>
            <a:r>
              <a:rPr lang="ru-RU" dirty="0" smtClean="0"/>
              <a:t>закреплять знания детей об окружающем </a:t>
            </a:r>
            <a:r>
              <a:rPr lang="ru-RU" dirty="0" smtClean="0"/>
              <a:t>мире ; </a:t>
            </a:r>
          </a:p>
          <a:p>
            <a:r>
              <a:rPr lang="ru-RU" dirty="0" smtClean="0"/>
              <a:t>содействовать </a:t>
            </a:r>
            <a:r>
              <a:rPr lang="ru-RU" dirty="0" smtClean="0"/>
              <a:t>нормализации речевой </a:t>
            </a:r>
            <a:r>
              <a:rPr lang="ru-RU" dirty="0" smtClean="0"/>
              <a:t>функции (активизировать </a:t>
            </a:r>
            <a:r>
              <a:rPr lang="ru-RU" dirty="0" smtClean="0"/>
              <a:t>и </a:t>
            </a:r>
            <a:r>
              <a:rPr lang="ru-RU" dirty="0" smtClean="0"/>
              <a:t>обогащать  </a:t>
            </a:r>
            <a:r>
              <a:rPr lang="ru-RU" dirty="0" smtClean="0"/>
              <a:t>словарь </a:t>
            </a:r>
            <a:r>
              <a:rPr lang="ru-RU" dirty="0" smtClean="0"/>
              <a:t>детей);</a:t>
            </a:r>
          </a:p>
          <a:p>
            <a:r>
              <a:rPr lang="ru-RU" dirty="0" smtClean="0"/>
              <a:t>улучшить </a:t>
            </a:r>
            <a:r>
              <a:rPr lang="ru-RU" dirty="0" smtClean="0"/>
              <a:t>координацию и точность движений руки и глаза, гибкость кистей </a:t>
            </a:r>
            <a:r>
              <a:rPr lang="ru-RU" dirty="0" smtClean="0"/>
              <a:t>рук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Дидактическое пособие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будет полезным педагогам дошкольных образовательных организаций для осуществления совместной деятельности детей и  при самостоятельной деятельности детей, а также  может использоваться  для создания игровой мотивации и решения проблемных </a:t>
            </a:r>
            <a:r>
              <a:rPr lang="ru-RU" dirty="0" smtClean="0"/>
              <a:t>ситуаций.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ПЕДАГОГИЧЕСКАЯ НАХОДКА</a:t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ВАСИЛЬКОВСКОЙ АЛЕКСАНДРЫ ВИКТОРОВНЫ,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воспитателя первой квалификационной категории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User\Desktop\вАСИЛЬКОВС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0013" y="1600443"/>
            <a:ext cx="6403975" cy="452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 rot="20806286">
            <a:off x="357158" y="428604"/>
            <a:ext cx="1571636" cy="141446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Арка 7"/>
          <p:cNvSpPr/>
          <p:nvPr/>
        </p:nvSpPr>
        <p:spPr>
          <a:xfrm rot="4564497">
            <a:off x="2468472" y="2969024"/>
            <a:ext cx="4222233" cy="5267441"/>
          </a:xfrm>
          <a:prstGeom prst="blockArc">
            <a:avLst>
              <a:gd name="adj1" fmla="val 6056140"/>
              <a:gd name="adj2" fmla="val 17227885"/>
              <a:gd name="adj3" fmla="val 7068"/>
            </a:avLst>
          </a:prstGeom>
          <a:solidFill>
            <a:srgbClr val="6600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4564497">
            <a:off x="2540054" y="3431381"/>
            <a:ext cx="4200548" cy="4904129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rot="4564497">
            <a:off x="2568069" y="3857306"/>
            <a:ext cx="4200548" cy="4418760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 rot="4564497">
            <a:off x="2604704" y="4307167"/>
            <a:ext cx="4200548" cy="3881243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4564497">
            <a:off x="2618450" y="4746970"/>
            <a:ext cx="4200548" cy="3395867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rot="4564497">
            <a:off x="2750320" y="4923076"/>
            <a:ext cx="3844765" cy="3031983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 rot="4564497">
            <a:off x="2848892" y="5139322"/>
            <a:ext cx="3664109" cy="2737438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1500175"/>
            <a:ext cx="6429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FFFF00"/>
                </a:solidFill>
              </a:rPr>
              <a:t>БУДЬТЕ ЗДОРОВЫ!!! </a:t>
            </a:r>
            <a:endParaRPr lang="ru-RU" sz="6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 rot="20806286">
            <a:off x="357158" y="428604"/>
            <a:ext cx="1571636" cy="141446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Арка 7"/>
          <p:cNvSpPr/>
          <p:nvPr/>
        </p:nvSpPr>
        <p:spPr>
          <a:xfrm rot="4564497">
            <a:off x="2468472" y="2969024"/>
            <a:ext cx="4222233" cy="5267441"/>
          </a:xfrm>
          <a:prstGeom prst="blockArc">
            <a:avLst>
              <a:gd name="adj1" fmla="val 6056140"/>
              <a:gd name="adj2" fmla="val 17227885"/>
              <a:gd name="adj3" fmla="val 7068"/>
            </a:avLst>
          </a:prstGeom>
          <a:solidFill>
            <a:srgbClr val="6600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rot="4564497">
            <a:off x="2540054" y="3431381"/>
            <a:ext cx="4200548" cy="4904129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 rot="4564497">
            <a:off x="2568069" y="3857306"/>
            <a:ext cx="4200548" cy="4418760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 rot="4564497">
            <a:off x="2604704" y="4307167"/>
            <a:ext cx="4200548" cy="3881243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Арка 11"/>
          <p:cNvSpPr/>
          <p:nvPr/>
        </p:nvSpPr>
        <p:spPr>
          <a:xfrm rot="4564497">
            <a:off x="2618450" y="4746970"/>
            <a:ext cx="4200548" cy="3395867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 rot="4564497">
            <a:off x="2750320" y="4923076"/>
            <a:ext cx="3844765" cy="3031983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 rot="4564497">
            <a:off x="2848892" y="5139322"/>
            <a:ext cx="3664109" cy="2737438"/>
          </a:xfrm>
          <a:prstGeom prst="blockArc">
            <a:avLst>
              <a:gd name="adj1" fmla="val 6060672"/>
              <a:gd name="adj2" fmla="val 17227885"/>
              <a:gd name="adj3" fmla="val 706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1500175"/>
            <a:ext cx="6429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FFFF00"/>
                </a:solidFill>
              </a:rPr>
              <a:t>ТВОРЧЕСКИХ  </a:t>
            </a:r>
            <a:r>
              <a:rPr lang="ru-RU" sz="6000" i="1" dirty="0" smtClean="0">
                <a:solidFill>
                  <a:srgbClr val="FFFF00"/>
                </a:solidFill>
              </a:rPr>
              <a:t>УСПЕХОВ!!! </a:t>
            </a:r>
            <a:endParaRPr lang="ru-RU" sz="60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Здоровьесберегающая</a:t>
            </a:r>
            <a:r>
              <a:rPr lang="ru-RU" dirty="0" smtClean="0"/>
              <a:t> педагогическая технология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Цель: обеспечить ребенку возможность сохранения здоровья, сформировать необходимые знания, умения и навыки здорового образа жизни, научить использовать полученные знания в повседневной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педагогические технологии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u="sng" dirty="0" smtClean="0"/>
              <a:t>Технологии сохранения и стимулирования здоровья: </a:t>
            </a:r>
            <a:r>
              <a:rPr lang="ru-RU" dirty="0" smtClean="0"/>
              <a:t>динамические паузы, подвижные и спортивные игры, релаксация, гимнастика пальчиковая, гимнастика для глаз, гимнастика дыхательная, гимнастика бодрящая, гимнастика корригирующая</a:t>
            </a:r>
          </a:p>
          <a:p>
            <a:r>
              <a:rPr lang="ru-RU" i="1" u="sng" dirty="0" smtClean="0"/>
              <a:t>Технологии обучения здоровому образу жизни</a:t>
            </a:r>
            <a:r>
              <a:rPr lang="ru-RU" dirty="0" smtClean="0"/>
              <a:t>: физкультурные занятия, ритмика, проблемно-игровые, коммуникативные игры, беседы из серии «Здоровье», точечный </a:t>
            </a:r>
            <a:r>
              <a:rPr lang="ru-RU" dirty="0" err="1" smtClean="0"/>
              <a:t>самомассаж</a:t>
            </a:r>
            <a:endParaRPr lang="ru-RU" dirty="0" smtClean="0"/>
          </a:p>
          <a:p>
            <a:r>
              <a:rPr lang="ru-RU" i="1" u="sng" dirty="0" smtClean="0"/>
              <a:t>Коррекционные технологии:</a:t>
            </a:r>
            <a:r>
              <a:rPr lang="ru-RU" dirty="0" smtClean="0"/>
              <a:t> технологии развития эмоционально-волевой сферы, коррекция поведения, </a:t>
            </a:r>
            <a:r>
              <a:rPr lang="ru-RU" dirty="0" err="1" smtClean="0"/>
              <a:t>психогимнастика</a:t>
            </a:r>
            <a:r>
              <a:rPr lang="ru-RU" dirty="0" smtClean="0"/>
              <a:t>, </a:t>
            </a:r>
            <a:r>
              <a:rPr lang="ru-RU" dirty="0" err="1" smtClean="0"/>
              <a:t>арт</a:t>
            </a:r>
            <a:r>
              <a:rPr lang="ru-RU" dirty="0" smtClean="0"/>
              <a:t>- терапия, артикуляционная гимнастика, технология музыкального воздействия, </a:t>
            </a:r>
            <a:r>
              <a:rPr lang="ru-RU" dirty="0" err="1" smtClean="0"/>
              <a:t>сказкотерапия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влияет на развитие таких свойств сознания, как мышление, внимание, воображение, двигательная и зрительная память, наблюдательность, речь</a:t>
            </a:r>
          </a:p>
          <a:p>
            <a:r>
              <a:rPr lang="ru-RU" dirty="0" smtClean="0"/>
              <a:t>способствует повышению речевой активности;</a:t>
            </a:r>
          </a:p>
          <a:p>
            <a:r>
              <a:rPr lang="ru-RU" dirty="0" smtClean="0"/>
              <a:t>развивает речевые умения и навыки;</a:t>
            </a:r>
          </a:p>
          <a:p>
            <a:r>
              <a:rPr lang="ru-RU" dirty="0" smtClean="0"/>
              <a:t>снимает напряжение, восстанавливает работоспособность;</a:t>
            </a:r>
          </a:p>
          <a:p>
            <a:r>
              <a:rPr lang="ru-RU" dirty="0" smtClean="0"/>
              <a:t>активизирует познавательный интерес;</a:t>
            </a:r>
          </a:p>
          <a:p>
            <a:r>
              <a:rPr lang="ru-RU" dirty="0" smtClean="0"/>
              <a:t>улучшает концентрацию внимания, снижает трудности переключения с одного вида деятельности на другой.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способствует повышению речевой активности;</a:t>
            </a:r>
          </a:p>
          <a:p>
            <a:r>
              <a:rPr lang="ru-RU" dirty="0" smtClean="0"/>
              <a:t>развивает речевые умения и навыки;</a:t>
            </a:r>
          </a:p>
          <a:p>
            <a:r>
              <a:rPr lang="ru-RU" dirty="0" smtClean="0"/>
              <a:t>снимает напряжение, восстанавливает работоспособность;</a:t>
            </a:r>
          </a:p>
          <a:p>
            <a:r>
              <a:rPr lang="ru-RU" dirty="0" smtClean="0"/>
              <a:t>активизирует познавательный интерес;</a:t>
            </a:r>
          </a:p>
          <a:p>
            <a:r>
              <a:rPr lang="ru-RU" dirty="0" smtClean="0"/>
              <a:t>улучшает концентрацию внимания, снижает трудности переключения с одного вида деятельности на другой.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профилактика различных нарушений в работе органов зрения: укрепление глазных мышц, снятие напряжения, предупреждение утомления, улучшение кровообращения в глазах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развитие мелкой моторики пальцев  и кистей рук у детей дошкольного возраста;</a:t>
            </a:r>
          </a:p>
          <a:p>
            <a:r>
              <a:rPr lang="ru-RU" sz="3600" dirty="0" smtClean="0"/>
              <a:t>профилактика различных нарушений в работе органов зрения: укрепление глазных мышц, снятие напряжения, предупреждение утомления, улучшение кровообращения в глазах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ДИДАКТИЧЕСКОЕ ПОСОБИЕ</a:t>
            </a:r>
            <a:br>
              <a:rPr lang="ru-RU" sz="3600" b="1" i="1" dirty="0" smtClean="0"/>
            </a:br>
            <a:r>
              <a:rPr lang="ru-RU" sz="3600" b="1" i="1" dirty="0" smtClean="0"/>
              <a:t>«ВОЛШЕБНЫЙ ПЛАНШЕТ»</a:t>
            </a:r>
            <a:br>
              <a:rPr lang="ru-RU" sz="3600" b="1" i="1" dirty="0" smtClean="0"/>
            </a:br>
            <a:r>
              <a:rPr lang="ru-RU" sz="3600" dirty="0" smtClean="0"/>
              <a:t> для детей от 3 до 7 лет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«</a:t>
            </a:r>
            <a:r>
              <a:rPr lang="ru-RU" sz="4300" b="1" i="1" dirty="0" smtClean="0"/>
              <a:t>Руки учат голову, затем поумневшая голова учит руки, </a:t>
            </a:r>
          </a:p>
          <a:p>
            <a:pPr>
              <a:buNone/>
            </a:pPr>
            <a:r>
              <a:rPr lang="ru-RU" sz="4300" b="1" i="1" dirty="0" smtClean="0"/>
              <a:t>а умелые руки снова способствуют развитию мозга»</a:t>
            </a:r>
          </a:p>
          <a:p>
            <a:pPr algn="r">
              <a:buNone/>
            </a:pPr>
            <a:r>
              <a:rPr lang="ru-RU" sz="4800" b="1" i="1" dirty="0" smtClean="0"/>
              <a:t> И.П.Павлов</a:t>
            </a:r>
            <a:endParaRPr lang="ru-RU" sz="4800" i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504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«Детский сад общеразвивающего вида №48 «Ручеек» города Рубцовска  </vt:lpstr>
      <vt:lpstr> ПЕДАГОГИЧЕСКАЯ НАХОДКА  ВАСИЛЬКОВСКОЙ АЛЕКСАНДРЫ ВИКТОРОВНЫ, воспитателя первой квалификационной категории </vt:lpstr>
      <vt:lpstr>Здоровьесберегающая педагогическая технология</vt:lpstr>
      <vt:lpstr>Здоровьесберегающие педагогические технологии :</vt:lpstr>
      <vt:lpstr>РАЗВИТИЕ МЕЛКОЙ МОТОРИКИ</vt:lpstr>
      <vt:lpstr>ЗАДАЧИ:</vt:lpstr>
      <vt:lpstr>Гимнастика для глаз</vt:lpstr>
      <vt:lpstr>ЦЕЛЬ:</vt:lpstr>
      <vt:lpstr>ДИДАКТИЧЕСКОЕ ПОСОБИЕ «ВОЛШЕБНЫЙ ПЛАНШЕТ»  для детей от 3 до 7 лет</vt:lpstr>
      <vt:lpstr>ЗАДАЧИ:</vt:lpstr>
      <vt:lpstr>Дидактические материалы: </vt:lpstr>
      <vt:lpstr>ЗАГАДКА:</vt:lpstr>
      <vt:lpstr>ПРАВИЛЬНЫЙ ОТВЕТ:</vt:lpstr>
      <vt:lpstr>1.ИГРА «СОЛНЕЧНЫЙ ЗАЙЧИК»</vt:lpstr>
      <vt:lpstr>2.Творческое задание: «Сочини сказку»  (каждый по предложению придумывает сюжет  сказки) </vt:lpstr>
      <vt:lpstr>3.Гимнастика для глаз «Сказка про солнечного зайчика» Цель: снятие напряжения,  укрепление глазных мышц.  </vt:lpstr>
      <vt:lpstr>4.Творческое задание:</vt:lpstr>
      <vt:lpstr>Дидактическое пособие поможет детям: </vt:lpstr>
      <vt:lpstr>Дидактическое пособие 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88</cp:revision>
  <dcterms:created xsi:type="dcterms:W3CDTF">2015-11-10T16:45:56Z</dcterms:created>
  <dcterms:modified xsi:type="dcterms:W3CDTF">2019-11-04T11:42:02Z</dcterms:modified>
</cp:coreProperties>
</file>