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59" r:id="rId5"/>
    <p:sldId id="260" r:id="rId6"/>
    <p:sldId id="266" r:id="rId7"/>
    <p:sldId id="265" r:id="rId8"/>
    <p:sldId id="261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Предметно-пространственная среда в средней группе.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582853"/>
            <a:ext cx="6840760" cy="479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74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Уголок рисования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268760"/>
            <a:ext cx="7282680" cy="5240716"/>
          </a:xfrm>
        </p:spPr>
      </p:pic>
    </p:spTree>
    <p:extLst>
      <p:ext uri="{BB962C8B-B14F-4D97-AF65-F5344CB8AC3E}">
        <p14:creationId xmlns:p14="http://schemas.microsoft.com/office/powerpoint/2010/main" val="152493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Книжный уголок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576063"/>
          </a:xfrm>
        </p:spPr>
        <p:txBody>
          <a:bodyPr/>
          <a:lstStyle/>
          <a:p>
            <a:r>
              <a:rPr lang="ru-RU" dirty="0" smtClean="0"/>
              <a:t>Уголок картинок по теме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80" y="1340768"/>
            <a:ext cx="3985995" cy="531466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40768"/>
            <a:ext cx="3913193" cy="5217591"/>
          </a:xfrm>
        </p:spPr>
      </p:pic>
    </p:spTree>
    <p:extLst>
      <p:ext uri="{BB962C8B-B14F-4D97-AF65-F5344CB8AC3E}">
        <p14:creationId xmlns:p14="http://schemas.microsoft.com/office/powerpoint/2010/main" val="2349147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720080"/>
          </a:xfrm>
        </p:spPr>
        <p:txBody>
          <a:bodyPr/>
          <a:lstStyle/>
          <a:p>
            <a:r>
              <a:rPr lang="ru-RU" dirty="0" smtClean="0"/>
              <a:t>Музыкальный уголок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022" y="1341438"/>
            <a:ext cx="3588543" cy="478472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792088"/>
          </a:xfrm>
        </p:spPr>
        <p:txBody>
          <a:bodyPr/>
          <a:lstStyle/>
          <a:p>
            <a:r>
              <a:rPr lang="ru-RU" dirty="0" smtClean="0"/>
              <a:t>Физкультурный уголок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1641" y="1341438"/>
            <a:ext cx="3588543" cy="4784725"/>
          </a:xfrm>
        </p:spPr>
      </p:pic>
    </p:spTree>
    <p:extLst>
      <p:ext uri="{BB962C8B-B14F-4D97-AF65-F5344CB8AC3E}">
        <p14:creationId xmlns:p14="http://schemas.microsoft.com/office/powerpoint/2010/main" val="216999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720080"/>
          </a:xfrm>
        </p:spPr>
        <p:txBody>
          <a:bodyPr/>
          <a:lstStyle/>
          <a:p>
            <a:r>
              <a:rPr lang="ru-RU" dirty="0" smtClean="0"/>
              <a:t>Уголок конструирования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792088"/>
          </a:xfrm>
        </p:spPr>
        <p:txBody>
          <a:bodyPr/>
          <a:lstStyle/>
          <a:p>
            <a:r>
              <a:rPr lang="ru-RU" dirty="0" smtClean="0"/>
              <a:t>Настольные игры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74842"/>
            <a:ext cx="3970889" cy="529451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780" y="1469794"/>
            <a:ext cx="3899675" cy="5199566"/>
          </a:xfrm>
        </p:spPr>
      </p:pic>
    </p:spTree>
    <p:extLst>
      <p:ext uri="{BB962C8B-B14F-4D97-AF65-F5344CB8AC3E}">
        <p14:creationId xmlns:p14="http://schemas.microsoft.com/office/powerpoint/2010/main" val="38229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620689"/>
            <a:ext cx="4040188" cy="720080"/>
          </a:xfrm>
        </p:spPr>
        <p:txBody>
          <a:bodyPr/>
          <a:lstStyle/>
          <a:p>
            <a:r>
              <a:rPr lang="ru-RU" dirty="0" smtClean="0"/>
              <a:t>Уголок театрализации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548681"/>
            <a:ext cx="4041775" cy="792088"/>
          </a:xfrm>
        </p:spPr>
        <p:txBody>
          <a:bodyPr/>
          <a:lstStyle/>
          <a:p>
            <a:r>
              <a:rPr lang="ru-RU" dirty="0" smtClean="0"/>
              <a:t>            Уголок для девочек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86" y="1412776"/>
            <a:ext cx="3859981" cy="514664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12775"/>
            <a:ext cx="3845564" cy="5127419"/>
          </a:xfrm>
        </p:spPr>
      </p:pic>
    </p:spTree>
    <p:extLst>
      <p:ext uri="{BB962C8B-B14F-4D97-AF65-F5344CB8AC3E}">
        <p14:creationId xmlns:p14="http://schemas.microsoft.com/office/powerpoint/2010/main" val="2531006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Уголок для мальчиков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268760"/>
            <a:ext cx="4824536" cy="5143302"/>
          </a:xfrm>
        </p:spPr>
      </p:pic>
    </p:spTree>
    <p:extLst>
      <p:ext uri="{BB962C8B-B14F-4D97-AF65-F5344CB8AC3E}">
        <p14:creationId xmlns:p14="http://schemas.microsoft.com/office/powerpoint/2010/main" val="2224963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сюжетно-ролевых игр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681202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Уголок природы и экспериментирования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1" y="1600200"/>
            <a:ext cx="6768752" cy="5076564"/>
          </a:xfrm>
        </p:spPr>
      </p:pic>
    </p:spTree>
    <p:extLst>
      <p:ext uri="{BB962C8B-B14F-4D97-AF65-F5344CB8AC3E}">
        <p14:creationId xmlns:p14="http://schemas.microsoft.com/office/powerpoint/2010/main" val="1234622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Уголок по безопасности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4"/>
            <a:ext cx="4176464" cy="55686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96752"/>
            <a:ext cx="4062784" cy="5417046"/>
          </a:xfrm>
        </p:spPr>
      </p:pic>
    </p:spTree>
    <p:extLst>
      <p:ext uri="{BB962C8B-B14F-4D97-AF65-F5344CB8AC3E}">
        <p14:creationId xmlns:p14="http://schemas.microsoft.com/office/powerpoint/2010/main" val="26939752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41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Предметно-пространственная среда в средней группе.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Уголок для мальчиков</vt:lpstr>
      <vt:lpstr>Уголок сюжетно-ролевых игр</vt:lpstr>
      <vt:lpstr>Уголок природы и экспериментирования</vt:lpstr>
      <vt:lpstr>Уголок по безопасности</vt:lpstr>
      <vt:lpstr>Уголок рисования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среда в средней группе.</dc:title>
  <dc:creator>ерэс</dc:creator>
  <cp:lastModifiedBy>ерэс</cp:lastModifiedBy>
  <cp:revision>4</cp:revision>
  <dcterms:created xsi:type="dcterms:W3CDTF">2019-12-05T00:05:30Z</dcterms:created>
  <dcterms:modified xsi:type="dcterms:W3CDTF">2019-12-05T00:51:14Z</dcterms:modified>
</cp:coreProperties>
</file>