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8" r:id="rId3"/>
    <p:sldId id="269" r:id="rId4"/>
    <p:sldId id="270" r:id="rId5"/>
    <p:sldId id="273" r:id="rId6"/>
    <p:sldId id="274" r:id="rId7"/>
    <p:sldId id="268" r:id="rId8"/>
    <p:sldId id="276" r:id="rId9"/>
    <p:sldId id="258" r:id="rId10"/>
    <p:sldId id="275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4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FFF120-44B0-480E-8A4A-191B2B8CF97F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CCBDE60-316F-4132-B4B2-3DF4C352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250cafd8eae943fc768b476468142f29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605"/>
            <a:ext cx="9176716" cy="686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1916832"/>
            <a:ext cx="7632848" cy="237626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математики</a:t>
            </a:r>
            <a:endParaRPr lang="ru-RU" sz="6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5819604"/>
            <a:ext cx="5868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Мунконова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Ц-Д.Д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30507"/>
            <a:ext cx="349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апреля 2019 года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222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en-US" sz="3200" b="1" dirty="0" smtClean="0"/>
              <a:t>S=255</a:t>
            </a:r>
            <a:r>
              <a:rPr lang="ru-RU" sz="3200" b="1" dirty="0" smtClean="0"/>
              <a:t>м          </a:t>
            </a:r>
            <a:r>
              <a:rPr lang="en-US" sz="3200" b="1" dirty="0" smtClean="0"/>
              <a:t>S=25</a:t>
            </a:r>
            <a:r>
              <a:rPr lang="ru-RU" sz="3200" b="1" dirty="0" smtClean="0"/>
              <a:t>,</a:t>
            </a:r>
            <a:r>
              <a:rPr lang="en-US" sz="3200" b="1" dirty="0" smtClean="0"/>
              <a:t>5</a:t>
            </a:r>
            <a:r>
              <a:rPr lang="ru-RU" sz="3200" b="1" dirty="0" smtClean="0"/>
              <a:t>м           </a:t>
            </a:r>
            <a:r>
              <a:rPr lang="en-US" sz="3200" b="1" dirty="0" smtClean="0"/>
              <a:t>S=25</a:t>
            </a:r>
            <a:r>
              <a:rPr lang="ru-RU" sz="3200" b="1" dirty="0" smtClean="0"/>
              <a:t>,</a:t>
            </a:r>
            <a:r>
              <a:rPr lang="en-US" sz="3200" b="1" dirty="0" smtClean="0"/>
              <a:t>5</a:t>
            </a:r>
            <a:r>
              <a:rPr lang="ru-RU" sz="3200" b="1" dirty="0" smtClean="0"/>
              <a:t>м</a:t>
            </a:r>
          </a:p>
          <a:p>
            <a:pPr>
              <a:buNone/>
            </a:pPr>
            <a:r>
              <a:rPr lang="ru-RU" sz="3200" b="1" dirty="0" smtClean="0"/>
              <a:t>а=5м                </a:t>
            </a:r>
            <a:r>
              <a:rPr lang="ru-RU" sz="3200" b="1" dirty="0" err="1" smtClean="0"/>
              <a:t>а=5м</a:t>
            </a:r>
            <a:r>
              <a:rPr lang="ru-RU" sz="3200" b="1" dirty="0" smtClean="0"/>
              <a:t>              а=0,5м</a:t>
            </a:r>
            <a:endParaRPr lang="ru-RU" sz="4000" b="1" dirty="0" smtClean="0"/>
          </a:p>
          <a:p>
            <a:pPr>
              <a:buNone/>
            </a:pPr>
            <a:r>
              <a:rPr lang="en-US" sz="4000" b="1" dirty="0" smtClean="0"/>
              <a:t>S</a:t>
            </a:r>
            <a:r>
              <a:rPr lang="en-US" sz="3200" b="1" dirty="0" smtClean="0"/>
              <a:t>-</a:t>
            </a:r>
            <a:r>
              <a:rPr lang="ru-RU" sz="3200" b="1" dirty="0" smtClean="0"/>
              <a:t> </a:t>
            </a:r>
            <a:r>
              <a:rPr lang="ru-RU" sz="3200" dirty="0" smtClean="0"/>
              <a:t>площадь детской площадки</a:t>
            </a:r>
          </a:p>
          <a:p>
            <a:pPr>
              <a:buNone/>
            </a:pPr>
            <a:r>
              <a:rPr lang="ru-RU" sz="3600" b="1" dirty="0" err="1" smtClean="0"/>
              <a:t>а</a:t>
            </a:r>
            <a:r>
              <a:rPr lang="ru-RU" sz="3200" dirty="0" err="1" smtClean="0"/>
              <a:t>-длина</a:t>
            </a:r>
            <a:r>
              <a:rPr lang="ru-RU" sz="3200" dirty="0" smtClean="0"/>
              <a:t> </a:t>
            </a:r>
            <a:r>
              <a:rPr lang="ru-RU" sz="3200" dirty="0" err="1" smtClean="0"/>
              <a:t>плошадки</a:t>
            </a:r>
            <a:endParaRPr lang="ru-RU" sz="3200" dirty="0" smtClean="0"/>
          </a:p>
          <a:p>
            <a:pPr>
              <a:buNone/>
            </a:pPr>
            <a:r>
              <a:rPr lang="en-US" sz="3600" b="1" dirty="0" smtClean="0"/>
              <a:t>b</a:t>
            </a:r>
            <a:r>
              <a:rPr lang="en-US" sz="3200" dirty="0" smtClean="0"/>
              <a:t>-</a:t>
            </a:r>
            <a:r>
              <a:rPr lang="ru-RU" sz="3200" dirty="0" smtClean="0"/>
              <a:t>ширина площадки</a:t>
            </a:r>
          </a:p>
          <a:p>
            <a:pPr>
              <a:buNone/>
            </a:pPr>
            <a:r>
              <a:rPr lang="ru-RU" sz="2800" dirty="0" smtClean="0"/>
              <a:t>Найти ширину каждой детской площадки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Задачи: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00108"/>
            <a:ext cx="1768866" cy="12274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1142984"/>
            <a:ext cx="1714512" cy="105841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43702" y="1285860"/>
            <a:ext cx="1440160" cy="7906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/>
              <a:t>Деление десятичных дробей </a:t>
            </a:r>
            <a:br>
              <a:rPr lang="ru-RU" sz="5400" dirty="0"/>
            </a:br>
            <a:r>
              <a:rPr lang="ru-RU" sz="5400" dirty="0"/>
              <a:t>на десятичную дробь</a:t>
            </a:r>
          </a:p>
        </p:txBody>
      </p:sp>
    </p:spTree>
    <p:extLst>
      <p:ext uri="{BB962C8B-B14F-4D97-AF65-F5344CB8AC3E}">
        <p14:creationId xmlns:p14="http://schemas.microsoft.com/office/powerpoint/2010/main" val="138082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/>
          </a:bodyPr>
          <a:lstStyle/>
          <a:p>
            <a:endParaRPr lang="ru-RU" sz="7200" b="1" dirty="0" smtClean="0"/>
          </a:p>
          <a:p>
            <a:pPr marL="109728" indent="0">
              <a:buNone/>
            </a:pPr>
            <a:r>
              <a:rPr lang="ru-RU" sz="7200" b="1" u="sng" dirty="0" smtClean="0"/>
              <a:t>Цель урока: </a:t>
            </a:r>
            <a:r>
              <a:rPr lang="ru-RU" sz="4000" dirty="0" smtClean="0"/>
              <a:t>научиться делить десятичные дроби на десятичную дробь.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0185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   Чтобы разделить десятичную дробь на десятичную дробь надо:</a:t>
            </a:r>
          </a:p>
          <a:p>
            <a:r>
              <a:rPr lang="ru-RU" dirty="0" smtClean="0"/>
              <a:t>1) перенести в делимом и в делителе запятые вправо;</a:t>
            </a:r>
          </a:p>
          <a:p>
            <a:r>
              <a:rPr lang="ru-RU" dirty="0" smtClean="0"/>
              <a:t>2) на столько цифр, сколько их содержится после запятой в делителе;</a:t>
            </a:r>
          </a:p>
          <a:p>
            <a:r>
              <a:rPr lang="ru-RU" dirty="0" smtClean="0"/>
              <a:t>3) выполнить деление на натуральное число.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Алгоритм: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0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4" descr="C:\Users\user\Desktop\Vector_Graphics_Handbag_Clock_School_Colored_531243_2560x1706.jpg"/>
          <p:cNvPicPr>
            <a:picLocks noChangeAspect="1" noChangeArrowheads="1"/>
          </p:cNvPicPr>
          <p:nvPr/>
        </p:nvPicPr>
        <p:blipFill>
          <a:blip r:embed="rId3"/>
          <a:srcRect l="6250" t="11313" r="7812" b="11313"/>
          <a:stretch>
            <a:fillRect/>
          </a:stretch>
        </p:blipFill>
        <p:spPr bwMode="auto">
          <a:xfrm>
            <a:off x="4786314" y="285728"/>
            <a:ext cx="4357686" cy="61436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386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Групповая работа</a:t>
            </a:r>
            <a:endParaRPr lang="ru-RU" dirty="0"/>
          </a:p>
        </p:txBody>
      </p:sp>
      <p:pic>
        <p:nvPicPr>
          <p:cNvPr id="2052" name="Picture 4" descr="C:\Users\Пользователь\Desktop\leaf_poplar_leaf_leaf_veins_tree_green_nature_heart_shaped_black_poplar-1233281.jpg!d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0" r="16664" b="7464"/>
          <a:stretch/>
        </p:blipFill>
        <p:spPr bwMode="auto">
          <a:xfrm>
            <a:off x="5220072" y="3429000"/>
            <a:ext cx="3667864" cy="296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02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6441"/>
            <a:ext cx="8620125" cy="6134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065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Придумайте примеры из жизни на деление десятичной дроби. Собрать все задачи и сделать брошюру.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0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85776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Урок наш окончен,  </a:t>
            </a:r>
            <a:br>
              <a:rPr lang="ru-RU" sz="3600" dirty="0" smtClean="0"/>
            </a:br>
            <a:r>
              <a:rPr lang="ru-RU" sz="3600" dirty="0" smtClean="0"/>
              <a:t>И выполнен план,</a:t>
            </a:r>
            <a:br>
              <a:rPr lang="ru-RU" sz="3600" dirty="0" smtClean="0"/>
            </a:br>
            <a:r>
              <a:rPr lang="ru-RU" sz="3600" dirty="0" smtClean="0"/>
              <a:t>Спасибо, ребята, </a:t>
            </a:r>
            <a:br>
              <a:rPr lang="ru-RU" sz="3600" dirty="0" smtClean="0"/>
            </a:br>
            <a:r>
              <a:rPr lang="ru-RU" sz="3600" dirty="0" smtClean="0"/>
              <a:t>Огромное вам.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 то, что упорно,</a:t>
            </a:r>
            <a:br>
              <a:rPr lang="ru-RU" sz="3600" dirty="0" smtClean="0"/>
            </a:br>
            <a:r>
              <a:rPr lang="ru-RU" sz="3600" dirty="0" smtClean="0"/>
              <a:t>Усердно трудились,</a:t>
            </a:r>
            <a:br>
              <a:rPr lang="ru-RU" sz="3600" dirty="0" smtClean="0"/>
            </a:br>
            <a:r>
              <a:rPr lang="ru-RU" sz="3600" dirty="0" smtClean="0"/>
              <a:t>И знания ваши,</a:t>
            </a:r>
            <a:br>
              <a:rPr lang="ru-RU" sz="3600" dirty="0" smtClean="0"/>
            </a:br>
            <a:r>
              <a:rPr lang="ru-RU" sz="3600" dirty="0" smtClean="0"/>
              <a:t>Нам всем пригодились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Users\user\Desktop\928907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3857620" cy="37862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143108" y="50004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Спасибо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за урок!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53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291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b5ca4eddff1ecde066f8f604808d324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Ontwikkeling-van-het-jonge-kind-1068x7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depositphotos_52029085-stock-photo-genius-boy-near-blackboard-wit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e5a0d5ee6edd60bec4a54cac977afd77--happy-faces-smiley-fac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0736297"/>
              </p:ext>
            </p:extLst>
          </p:nvPr>
        </p:nvGraphicFramePr>
        <p:xfrm>
          <a:off x="457200" y="1357299"/>
          <a:ext cx="8363272" cy="4714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818"/>
                <a:gridCol w="2090818"/>
                <a:gridCol w="2090818"/>
                <a:gridCol w="2090818"/>
              </a:tblGrid>
              <a:tr h="10211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</a:t>
                      </a:r>
                      <a:endParaRPr lang="en-US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Задания</a:t>
                      </a:r>
                      <a:endParaRPr lang="ru-RU" dirty="0"/>
                    </a:p>
                  </a:txBody>
                  <a:tcPr>
                    <a:lnTlToB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0902">
                <a:tc>
                  <a:txBody>
                    <a:bodyPr/>
                    <a:lstStyle/>
                    <a:p>
                      <a:r>
                        <a:rPr lang="ru-RU" dirty="0" smtClean="0"/>
                        <a:t>1 задача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0902">
                <a:tc>
                  <a:txBody>
                    <a:bodyPr/>
                    <a:lstStyle/>
                    <a:p>
                      <a:r>
                        <a:rPr lang="ru-RU" dirty="0" smtClean="0"/>
                        <a:t>2 задача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0902">
                <a:tc>
                  <a:txBody>
                    <a:bodyPr/>
                    <a:lstStyle/>
                    <a:p>
                      <a:r>
                        <a:rPr lang="ru-RU" dirty="0" smtClean="0"/>
                        <a:t>3 задача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1100">
                <a:tc>
                  <a:txBody>
                    <a:bodyPr/>
                    <a:lstStyle/>
                    <a:p>
                      <a:r>
                        <a:rPr lang="ru-RU" dirty="0" smtClean="0"/>
                        <a:t>4 задание групповой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85728"/>
            <a:ext cx="8229600" cy="113191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Таблица </a:t>
            </a:r>
            <a:r>
              <a:rPr kumimoji="0" lang="ru-RU" sz="4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самооценивания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57265" y="1700808"/>
            <a:ext cx="914400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89815" y="1700808"/>
            <a:ext cx="914400" cy="5760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330008" y="1700808"/>
            <a:ext cx="914400" cy="57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87624" y="141763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Фигуры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Зеленый </a:t>
            </a:r>
            <a:r>
              <a:rPr lang="ru-RU" dirty="0" smtClean="0"/>
              <a:t>– если вам все понятно.</a:t>
            </a:r>
          </a:p>
          <a:p>
            <a:r>
              <a:rPr lang="ru-RU" dirty="0"/>
              <a:t>Желтый </a:t>
            </a:r>
            <a:r>
              <a:rPr lang="ru-RU" dirty="0" smtClean="0"/>
              <a:t>– если у вас возникли вопросы.</a:t>
            </a:r>
          </a:p>
          <a:p>
            <a:r>
              <a:rPr lang="ru-RU" dirty="0" smtClean="0"/>
              <a:t>Красный –если у вас есть затруднения.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376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image5_smal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43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523</TotalTime>
  <Words>162</Words>
  <Application>Microsoft Office PowerPoint</Application>
  <PresentationFormat>Экран (4:3)</PresentationFormat>
  <Paragraphs>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Урок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Задачи:</vt:lpstr>
      <vt:lpstr>Деление десятичных дробей  на десятичную дробь</vt:lpstr>
      <vt:lpstr>Презентация PowerPoint</vt:lpstr>
      <vt:lpstr>Алгоритм:</vt:lpstr>
      <vt:lpstr>Презентация PowerPoint</vt:lpstr>
      <vt:lpstr>Групповая работа</vt:lpstr>
      <vt:lpstr>Презентация PowerPoint</vt:lpstr>
      <vt:lpstr>Домашнее задание:</vt:lpstr>
      <vt:lpstr>                                     Урок наш окончен,   И выполнен план, Спасибо, ребята,  Огромное вам.  За то, что упорно, Усердно трудились, И знания ваши, Нам всем пригодились.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25</cp:revision>
  <dcterms:created xsi:type="dcterms:W3CDTF">2019-04-01T15:15:53Z</dcterms:created>
  <dcterms:modified xsi:type="dcterms:W3CDTF">2019-04-03T08:40:09Z</dcterms:modified>
</cp:coreProperties>
</file>